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4" r:id="rId3"/>
    <p:sldId id="336" r:id="rId4"/>
    <p:sldId id="342" r:id="rId5"/>
    <p:sldId id="337" r:id="rId6"/>
    <p:sldId id="278" r:id="rId7"/>
    <p:sldId id="285" r:id="rId8"/>
    <p:sldId id="279" r:id="rId9"/>
    <p:sldId id="319" r:id="rId10"/>
    <p:sldId id="272" r:id="rId11"/>
    <p:sldId id="341" r:id="rId12"/>
    <p:sldId id="280" r:id="rId13"/>
    <p:sldId id="289" r:id="rId14"/>
    <p:sldId id="326" r:id="rId15"/>
    <p:sldId id="327" r:id="rId16"/>
    <p:sldId id="328" r:id="rId17"/>
    <p:sldId id="295" r:id="rId18"/>
    <p:sldId id="294" r:id="rId19"/>
    <p:sldId id="270" r:id="rId20"/>
    <p:sldId id="274" r:id="rId21"/>
    <p:sldId id="271" r:id="rId22"/>
    <p:sldId id="301" r:id="rId23"/>
    <p:sldId id="296" r:id="rId24"/>
    <p:sldId id="293" r:id="rId25"/>
    <p:sldId id="269" r:id="rId26"/>
    <p:sldId id="325" r:id="rId27"/>
    <p:sldId id="276" r:id="rId28"/>
    <p:sldId id="303" r:id="rId29"/>
    <p:sldId id="277" r:id="rId30"/>
    <p:sldId id="281" r:id="rId31"/>
    <p:sldId id="297" r:id="rId32"/>
    <p:sldId id="298" r:id="rId33"/>
    <p:sldId id="312" r:id="rId34"/>
    <p:sldId id="300" r:id="rId35"/>
    <p:sldId id="329" r:id="rId36"/>
    <p:sldId id="292" r:id="rId37"/>
    <p:sldId id="316" r:id="rId38"/>
    <p:sldId id="310" r:id="rId39"/>
    <p:sldId id="332" r:id="rId40"/>
    <p:sldId id="317" r:id="rId41"/>
    <p:sldId id="318" r:id="rId42"/>
    <p:sldId id="320" r:id="rId43"/>
    <p:sldId id="321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14.06.2018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14.06.2018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14.06.2018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14.06.2018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14.06.2018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14.06.2018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14.06.2018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14.06.2018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14.06.2018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14.06.2018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BF09-8E53-4F97-96BC-9BB05217175B}" type="datetimeFigureOut">
              <a:rPr lang="pl-PL" smtClean="0"/>
              <a:pPr/>
              <a:t>14.06.2018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41BF09-8E53-4F97-96BC-9BB05217175B}" type="datetimeFigureOut">
              <a:rPr lang="pl-PL" smtClean="0"/>
              <a:pPr/>
              <a:t>14.06.2018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9CF753-E561-42B2-B705-4774F5F781D7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500174"/>
            <a:ext cx="7851648" cy="106473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Naprawa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silnika samochodowego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Projekt p.t. "Mobilność i doświadczenie kluczem do sukcesu na europejskim rynku pracy" nr: 2017-1-PL01-KA102-035923, współfinansowany ze środków Europejskiego Funduszu Społecznego, realizowany ze środków Programu Operacyjnego Wiedza Edukacja Rozwój 2014 – 2020 (PO WER) na zasadach Programu Erasmus+  sektor Kształcenie i szkolenia zawodowe, w ramach projektu  „Ponadnarodowa mobilność uczniów i absolwentów oraz kadry kształcenia zawodowego”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erazmus\Desktop\POWER 2017\POZIOM\POLSKI\FE_Wiedza_Edukacja_Rozwoj_rg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8640"/>
            <a:ext cx="882650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Czynności demontażowe  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Ustawienie na znakach przed demontażem </a:t>
            </a:r>
            <a:endParaRPr lang="pl-PL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642942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929618" cy="498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Przed zdjęciem głowicy nie obejdzie się bez demontażu napędu rozrządu. W tym przypadku to pasek rozrządu.</a:t>
            </a:r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http://ocdn.eu/images/pulscms/NjY7MDMsMmU0LDAsMSwx/ce626dc5bff8a7ff7ac04ce1b6909bd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696" y="1935163"/>
            <a:ext cx="658860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Demontaż napędu rozrządu. 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 demontażu koła pasowego na wale korbowym. Demontujemy osłony rozrządu.</a:t>
            </a:r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://www.vectra-unlimited.pl/jpg/porady/rozrzad2/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940000" cy="352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Cały rozrząd po zdemontowaniu osłon</a:t>
            </a:r>
            <a:endParaRPr lang="pl-PL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://www.vectra-unlimited.pl/jpg/porady/rozrzad2/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601200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Ustawienie rozrządu przed demontażem na znakach na kole rozrządu, które odpowiada GMP pierwszego cylindra oraz ustawienie koła zębatego wału korbowego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Jeżeli są na znakach należy zablokować te koła</a:t>
            </a:r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://www.vectra-unlimited.pl/jpg/porady/rozrzad2/clipimage0025y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42767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www.vectra-unlimited.pl/jpg/porady/rozrzad2/clipimage0027s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4275455" cy="294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Gdy już mamy ustawione na znakach wyjmujemy pasek rozrządu</a:t>
            </a:r>
            <a:endParaRPr lang="pl-PL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odobny obraz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696" y="1935163"/>
            <a:ext cx="658860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Wymontowanie głowicy 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://ocdn.eu/images/pulscms/YzQ7MDMsMmU0LDAsMSwx/557223fbe8f898354961eae9f5bd4e1c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696" y="1935163"/>
            <a:ext cx="658860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Demontaż uszczelki pod głowicą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4875" y="2067719"/>
            <a:ext cx="7334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Głowica po demontażu 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ZAKŁAD NAPRAWY POJAZDÓW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\Moje dokumenty\portugalia\31964100_1647384605356684_182938740930170060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35163"/>
            <a:ext cx="842968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Uszkodzona uszczelka pod głowicą 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s://files.capri.pl/u/f/0/48b3d8dc772f0.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Kadłub silnika po demontażu głowicy 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s://files.capri.pl/u/1/1/48b3d89737a11.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Należy wyczyścić dokładnie powierzchnie uszczelniane bloku silnika i głowicy cylindra; ciała obce i pozostałości na powierzchniach są częstymi przyczynami błędu.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200" dirty="0" smtClean="0">
                <a:latin typeface="Times New Roman" pitchFamily="18" charset="0"/>
                <a:cs typeface="Times New Roman" pitchFamily="18" charset="0"/>
              </a:rPr>
            </a:br>
            <a:endParaRPr lang="pl-PL" sz="1200" dirty="0"/>
          </a:p>
        </p:txBody>
      </p:sp>
      <p:pic>
        <p:nvPicPr>
          <p:cNvPr id="4" name="Symbol zastępczy zawartości 3" descr="http://ocdn.eu/images/pulscms/YjE7MDMsMmU0LDAsMSwx/8e27933ed059b2a83589b6a6dc3642e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6601999" cy="360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Czystość to podstawa – pozostałości po czyszczeniu trzeba usunąć z silnika. Wyczyścić gwintowania otworów i usunąć zabrudzenia, olej i wodę, np. przez przedmuchanie sprężonym powietrzem.</a:t>
            </a:r>
            <a:endParaRPr lang="pl-PL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://ocdn.eu/images/pulscms/Y2Q7MDMsMmU0LDAsMSwx/8f64789734d962f1b26ec269bfc89aa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696" y="2714620"/>
            <a:ext cx="6588607" cy="360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643074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Wymiana uszczelki to dobra okazja, żeby sprawdzić, czy i jak jest zużyty blok i poszczególne jego elementy. </a:t>
            </a:r>
            <a:endParaRPr lang="pl-PL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://ocdn.eu/images/pulscms/M2U7MDMsMmU0LDAsMSwx/15833070c2549ba23117da33e1679d10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696" y="2571744"/>
            <a:ext cx="6588607" cy="375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714512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Sprawdzenie równości powierzchni przy pomocy liniału krawędziowego wzdłuż i wszerz. </a:t>
            </a:r>
            <a:b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Zawsze należy więc sprawdzać, czy powierzchnie są zgodne ze specyfikacją producenta co do odchyłek płaskości, zwłaszcza w przypadku podzespołów aluminiowych.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09980"/>
          </a:xfrm>
        </p:spPr>
        <p:txBody>
          <a:bodyPr>
            <a:noAutofit/>
          </a:bodyPr>
          <a:lstStyle/>
          <a:p>
            <a:endParaRPr lang="pl-PL" sz="1200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8143932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Kolejność dokręcania śrub głowicy - metoda krzyżowa</a:t>
            </a:r>
            <a:endParaRPr lang="pl-PL" dirty="0"/>
          </a:p>
        </p:txBody>
      </p:sp>
      <p:pic>
        <p:nvPicPr>
          <p:cNvPr id="4" name="Symbol zastępczy zawartości 3" descr="Znalezione obrazy dla zapytania uszkodzona uszczelka pod g&amp;lstrok;owic&amp;aogon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115328" cy="1500198"/>
          </a:xfrm>
        </p:spPr>
        <p:txBody>
          <a:bodyPr>
            <a:noAutofit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52790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http://ocdn.eu/images/pulscms/ZWU7MDMsMmU0LDAsMSwx/e80b7be032fd2458a35793d2326d0a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7500990" cy="305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00034" y="78579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Nowa uszczelka pod głowicę może trafić wyłącznie na porządnie oczyszczoną i starannie przygotowaną powierzchnię. Wyśrodkować uszczelkę głowicy cylindra na bloku silnika; nie stosować żadnych dodatkowych środków uszczelniających, smarów stałych lub olejów.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Montaż głowicy</a:t>
            </a:r>
            <a:endParaRPr lang="pl-PL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://ocdn.eu/images/pulscms/MzM7MDMsMmU0LDAsMSwx/9346b6c0d3f6b69e7b45bc71898c966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1000" y="1935163"/>
            <a:ext cx="66019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Głowicę należy nałożyć delikatnie, z dużym wyczuciem. Uszczelka musi być idealnie dopasowana i dobrze przylegać do bloku silnika.</a:t>
            </a:r>
            <a:endParaRPr lang="pl-PL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://ocdn.eu/images/pulscms/OTI7MDMsMmU0LDAsMSwx/61c0f73e0495e6b4dbe4a1a9dc799da0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658860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Stanowiska obsługowo – naprawcze</a:t>
            </a:r>
            <a:endParaRPr lang="pl-PL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\Moje dokumenty\portugalia\20180215_103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Śruby należy dokręcać w zalecanej kolejności i z odpowiednim momentem. Zaleca się wymienić wszystkie śruby głowicy na nowe. W większości konstrukcji podczas wymiany głowicy należy zamontować nowe śruby (szpilki). </a:t>
            </a:r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http://ocdn.eu/images/pulscms/NmM7MDMsMCwyZDAsMSwx/37918cd28e38b74a0057377beebf7c8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607222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Dokręcanie śrub wymaga bardzo dokładnego przestrzegania momentu obrotowego i kolejności dokręcania poszczególnych śrub. Nic na wyczucie – potrzebny jest dokładny klucz dynamometryczny.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http://ocdn.eu/images/pulscms/YmU7MDMsMCwyZDAsMSwx/1f7438dcc8eaa5f4779505b2e4f2d91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7143800" cy="375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Przy montażu kolektorów zawsze zakładamy nowe uszczelki. Najlepiej kupić po prostu gotowy kompletny zestaw</a:t>
            </a:r>
            <a:br>
              <a:rPr lang="pl-PL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http://ocdn.eu/images/pulscms/MzA7MDMsMCwyZDAsMSwx/aa059e6767089e5c3cd442f879c58d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516000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Zestaw naprawczy układu rozrządu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7884000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Montaż paska rozrządu. </a:t>
            </a:r>
            <a:b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Zgodnie z kierunkiem pokazanym na pasku rozrządu </a:t>
            </a:r>
            <a:endParaRPr lang="pl-PL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ymbol zastępczy zawartości 7" descr="http://ocdn.eu/images/pulscms/MGM7MDMsMCwyZDAsMSwx/7be45faf4db4d5a246ce06360af805d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39"/>
            <a:ext cx="680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Montaż paska rozrządu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Znalezione obrazy dla zapytania wyjmujemy pasek rozrz&amp;aogon;d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58860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Czynności montażowe</a:t>
            </a:r>
            <a:endParaRPr lang="pl-PL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\Moje dokumenty\portugalia\31958770_2143376979229421_232420740031315968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35163"/>
            <a:ext cx="6357982" cy="4577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Regulacja luzów zaworów</a:t>
            </a:r>
            <a:endParaRPr lang="pl-PL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\Moje dokumenty\portugalia\31955148_2143376759229443_490102965869215744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Regulacja luzów zaworów</a:t>
            </a:r>
            <a:endParaRPr lang="pl-PL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://ocdn.eu/images/pulscms/ZDk7MDMsMmU0LDAsMSwx/ff60dbdda59a4f3195e3cafd6fb4c1e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696" y="1935163"/>
            <a:ext cx="658860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Regulacja luzów zaworów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643338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&amp;Zacute;ród&amp;lstrok;o: www.civic5g.pdg.p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807249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Stanowiska naprawcze </a:t>
            </a:r>
            <a:endParaRPr lang="pl-PL" dirty="0"/>
          </a:p>
        </p:txBody>
      </p:sp>
      <p:pic>
        <p:nvPicPr>
          <p:cNvPr id="4" name="Picture 2" descr="C:\Documents and Settings\adm\Moje dokumenty\portugalia\20180215_133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35321"/>
            <a:ext cx="7315200" cy="4389120"/>
          </a:xfrm>
          <a:prstGeom prst="rect">
            <a:avLst/>
          </a:prstGeom>
          <a:noFill/>
        </p:spPr>
      </p:pic>
      <p:pic>
        <p:nvPicPr>
          <p:cNvPr id="5" name="Picture 2" descr="C:\Documents and Settings\adm\Moje dokumenty\portugalia\20180215_133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Mateusz Kabała</a:t>
            </a:r>
            <a:endParaRPr lang="pl-PL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\Moje dokumenty\portugalia\32087065_2143376855896100_328153735268558438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Aleks Grabarczyk i Dominik Stefański </a:t>
            </a:r>
            <a:endParaRPr lang="pl-PL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\Moje dokumenty\portugalia\20180212_115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Patryk Stępień i Jarosław Michalski</a:t>
            </a:r>
            <a:endParaRPr lang="pl-PL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\Moje dokumenty\portugalia\31958852_1647384018690076_545449324483235020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Autorzy prezentacji – uczestnicy projektu kształcący się w zawodzie mechanik pojazdów samochodowych</a:t>
            </a:r>
            <a:endParaRPr lang="pl-P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Dziękujemy za uwagę </a:t>
            </a:r>
          </a:p>
          <a:p>
            <a:pPr algn="ctr">
              <a:buNone/>
            </a:pPr>
            <a:endParaRPr lang="pl-PL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pl-PL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erazmus\Desktop\POWER 2017\POZIOM\POLSKI\FE_Wiedza_Edukacja_Rozwoj_rg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9" y="188640"/>
            <a:ext cx="882650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Stanowisko do naprawy silników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\Moje dokumenty\portugalia\31959428_2143377259229393_80642269012977254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Identyfikacja uszkodzenia w silniku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Ślady oleju pod korkiem i w zbiorniku wyrównawczym często świadczą o usterce głowicy lub uszczelki. Inny niepokojący objaw: mocne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bąblowanie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płynu.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http://ocdn.eu/images/pulscms/ZjI7MDMsMmU0LDAsMSwx/3f8217b5dc2dcc28be1efe750edbd083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5760720" cy="383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750099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Ślady szlamu pod korkiem i w zbiorniku wyrównawczym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Znalezione obrazy dla zapytania wymiana uszczelki pod g&amp;lstrok;owic&amp;aogon; bez planowani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85876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Maź pod korkiem wlewu oleju może oznaczać, że do oleju trafia chłodziwo – osad pojawia się też jednak w autach użytkowanych na krótkich odcinkach</a:t>
            </a:r>
            <a:endParaRPr lang="pl-PL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Szla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7452000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Czynności demontażowe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adm\Moje dokumenty\portugalia\20180223_094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35321"/>
            <a:ext cx="731520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865</TotalTime>
  <Words>459</Words>
  <Application>Microsoft Office PowerPoint</Application>
  <PresentationFormat>Pokaz na ekranie (4:3)</PresentationFormat>
  <Paragraphs>48</Paragraphs>
  <Slides>43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Przepływ</vt:lpstr>
      <vt:lpstr>Naprawa silnika samochodowego</vt:lpstr>
      <vt:lpstr>ZAKŁAD NAPRAWY POJAZDÓW</vt:lpstr>
      <vt:lpstr>Stanowiska obsługowo – naprawcze</vt:lpstr>
      <vt:lpstr>Stanowiska naprawcze </vt:lpstr>
      <vt:lpstr>Stanowisko do naprawy silników</vt:lpstr>
      <vt:lpstr>Prezentacja programu PowerPoint</vt:lpstr>
      <vt:lpstr>Ślady szlamu pod korkiem i w zbiorniku wyrównawczym</vt:lpstr>
      <vt:lpstr>Maź pod korkiem wlewu oleju może oznaczać, że do oleju trafia chłodziwo – osad pojawia się też jednak w autach użytkowanych na krótkich odcinkach</vt:lpstr>
      <vt:lpstr>Czynności demontażowe</vt:lpstr>
      <vt:lpstr>Czynności demontażowe  </vt:lpstr>
      <vt:lpstr>Ustawienie na znakach przed demontażem </vt:lpstr>
      <vt:lpstr>Przed zdjęciem głowicy nie obejdzie się bez demontażu napędu rozrządu. W tym przypadku to pasek rozrządu.</vt:lpstr>
      <vt:lpstr>Demontaż napędu rozrządu. Po demontażu koła pasowego na wale korbowym. Demontujemy osłony rozrządu.</vt:lpstr>
      <vt:lpstr>Cały rozrząd po zdemontowaniu osłon</vt:lpstr>
      <vt:lpstr>Ustawienie rozrządu przed demontażem na znakach na kole rozrządu, które odpowiada GMP pierwszego cylindra oraz ustawienie koła zębatego wału korbowego Jeżeli są na znakach należy zablokować te koła</vt:lpstr>
      <vt:lpstr>Gdy już mamy ustawione na znakach wyjmujemy pasek rozrządu</vt:lpstr>
      <vt:lpstr>Wymontowanie głowicy </vt:lpstr>
      <vt:lpstr>Demontaż uszczelki pod głowicą</vt:lpstr>
      <vt:lpstr>Głowica po demontażu </vt:lpstr>
      <vt:lpstr>Uszkodzona uszczelka pod głowicą </vt:lpstr>
      <vt:lpstr>Kadłub silnika po demontażu głowicy </vt:lpstr>
      <vt:lpstr>       Należy wyczyścić dokładnie powierzchnie uszczelniane bloku silnika i głowicy cylindra; ciała obce i pozostałości na powierzchniach są częstymi przyczynami błędu.  </vt:lpstr>
      <vt:lpstr>Czystość to podstawa – pozostałości po czyszczeniu trzeba usunąć z silnika. Wyczyścić gwintowania otworów i usunąć zabrudzenia, olej i wodę, np. przez przedmuchanie sprężonym powietrzem.</vt:lpstr>
      <vt:lpstr>Wymiana uszczelki to dobra okazja, żeby sprawdzić, czy i jak jest zużyty blok i poszczególne jego elementy. </vt:lpstr>
      <vt:lpstr>Sprawdzenie równości powierzchni przy pomocy liniału krawędziowego wzdłuż i wszerz.  Zawsze należy więc sprawdzać, czy powierzchnie są zgodne ze specyfikacją producenta co do odchyłek płaskości, zwłaszcza w przypadku podzespołów aluminiowych.</vt:lpstr>
      <vt:lpstr>Kolejność dokręcania śrub głowicy - metoda krzyżowa</vt:lpstr>
      <vt:lpstr>          </vt:lpstr>
      <vt:lpstr>Montaż głowicy</vt:lpstr>
      <vt:lpstr>Głowicę należy nałożyć delikatnie, z dużym wyczuciem. Uszczelka musi być idealnie dopasowana i dobrze przylegać do bloku silnika.</vt:lpstr>
      <vt:lpstr>Śruby należy dokręcać w zalecanej kolejności i z odpowiednim momentem. Zaleca się wymienić wszystkie śruby głowicy na nowe. W większości konstrukcji podczas wymiany głowicy należy zamontować nowe śruby (szpilki). </vt:lpstr>
      <vt:lpstr>Dokręcanie śrub wymaga bardzo dokładnego przestrzegania momentu obrotowego i kolejności dokręcania poszczególnych śrub. Nic na wyczucie – potrzebny jest dokładny klucz dynamometryczny. </vt:lpstr>
      <vt:lpstr> Przy montażu kolektorów zawsze zakładamy nowe uszczelki. Najlepiej kupić po prostu gotowy kompletny zestaw </vt:lpstr>
      <vt:lpstr>Zestaw naprawczy układu rozrządu</vt:lpstr>
      <vt:lpstr>Montaż paska rozrządu.  Zgodnie z kierunkiem pokazanym na pasku rozrządu </vt:lpstr>
      <vt:lpstr>Montaż paska rozrządu</vt:lpstr>
      <vt:lpstr>Czynności montażowe</vt:lpstr>
      <vt:lpstr>Regulacja luzów zaworów</vt:lpstr>
      <vt:lpstr>Regulacja luzów zaworów</vt:lpstr>
      <vt:lpstr>Regulacja luzów zaworów</vt:lpstr>
      <vt:lpstr>Mateusz Kabała</vt:lpstr>
      <vt:lpstr>Aleks Grabarczyk i Dominik Stefański </vt:lpstr>
      <vt:lpstr>Patryk Stępień i Jarosław Michalski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Naprawa silnika</dc:title>
  <dc:creator>admin</dc:creator>
  <cp:lastModifiedBy>erazmus</cp:lastModifiedBy>
  <cp:revision>112</cp:revision>
  <dcterms:created xsi:type="dcterms:W3CDTF">2018-05-06T06:52:59Z</dcterms:created>
  <dcterms:modified xsi:type="dcterms:W3CDTF">2018-06-14T09:01:06Z</dcterms:modified>
</cp:coreProperties>
</file>