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1" r:id="rId3"/>
    <p:sldId id="272" r:id="rId4"/>
    <p:sldId id="270" r:id="rId5"/>
    <p:sldId id="273" r:id="rId6"/>
    <p:sldId id="268" r:id="rId7"/>
    <p:sldId id="260" r:id="rId8"/>
    <p:sldId id="258" r:id="rId9"/>
    <p:sldId id="257" r:id="rId10"/>
    <p:sldId id="259" r:id="rId11"/>
    <p:sldId id="263" r:id="rId12"/>
    <p:sldId id="262" r:id="rId13"/>
    <p:sldId id="274" r:id="rId14"/>
    <p:sldId id="283" r:id="rId15"/>
    <p:sldId id="284" r:id="rId16"/>
    <p:sldId id="276" r:id="rId17"/>
    <p:sldId id="275" r:id="rId18"/>
    <p:sldId id="277" r:id="rId19"/>
    <p:sldId id="278" r:id="rId20"/>
    <p:sldId id="279" r:id="rId21"/>
    <p:sldId id="281" r:id="rId22"/>
    <p:sldId id="282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87E994-9293-4C34-A781-FE686E077FEF}" type="datetimeFigureOut">
              <a:rPr lang="pl-PL" smtClean="0"/>
              <a:pPr/>
              <a:t>2022-10-09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57CE6E5-8864-4D03-A728-C5698982FAA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87E994-9293-4C34-A781-FE686E077FEF}" type="datetimeFigureOut">
              <a:rPr lang="pl-PL" smtClean="0"/>
              <a:pPr/>
              <a:t>2022-10-09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CE6E5-8864-4D03-A728-C5698982FAA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87E994-9293-4C34-A781-FE686E077FEF}" type="datetimeFigureOut">
              <a:rPr lang="pl-PL" smtClean="0"/>
              <a:pPr/>
              <a:t>2022-10-09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CE6E5-8864-4D03-A728-C5698982FAA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87E994-9293-4C34-A781-FE686E077FEF}" type="datetimeFigureOut">
              <a:rPr lang="pl-PL" smtClean="0"/>
              <a:pPr/>
              <a:t>2022-10-09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CE6E5-8864-4D03-A728-C5698982FAA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87E994-9293-4C34-A781-FE686E077FEF}" type="datetimeFigureOut">
              <a:rPr lang="pl-PL" smtClean="0"/>
              <a:pPr/>
              <a:t>2022-10-09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CE6E5-8864-4D03-A728-C5698982FAA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87E994-9293-4C34-A781-FE686E077FEF}" type="datetimeFigureOut">
              <a:rPr lang="pl-PL" smtClean="0"/>
              <a:pPr/>
              <a:t>2022-10-09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CE6E5-8864-4D03-A728-C5698982FAA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87E994-9293-4C34-A781-FE686E077FEF}" type="datetimeFigureOut">
              <a:rPr lang="pl-PL" smtClean="0"/>
              <a:pPr/>
              <a:t>2022-10-09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CE6E5-8864-4D03-A728-C5698982FAA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87E994-9293-4C34-A781-FE686E077FEF}" type="datetimeFigureOut">
              <a:rPr lang="pl-PL" smtClean="0"/>
              <a:pPr/>
              <a:t>2022-10-09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CE6E5-8864-4D03-A728-C5698982FAA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87E994-9293-4C34-A781-FE686E077FEF}" type="datetimeFigureOut">
              <a:rPr lang="pl-PL" smtClean="0"/>
              <a:pPr/>
              <a:t>2022-10-09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CE6E5-8864-4D03-A728-C5698982FAA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687E994-9293-4C34-A781-FE686E077FEF}" type="datetimeFigureOut">
              <a:rPr lang="pl-PL" smtClean="0"/>
              <a:pPr/>
              <a:t>2022-10-09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7CE6E5-8864-4D03-A728-C5698982FAA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87E994-9293-4C34-A781-FE686E077FEF}" type="datetimeFigureOut">
              <a:rPr lang="pl-PL" smtClean="0"/>
              <a:pPr/>
              <a:t>2022-10-09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57CE6E5-8864-4D03-A728-C5698982FAA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687E994-9293-4C34-A781-FE686E077FEF}" type="datetimeFigureOut">
              <a:rPr lang="pl-PL" smtClean="0"/>
              <a:pPr/>
              <a:t>2022-10-09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57CE6E5-8864-4D03-A728-C5698982FAA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846640" cy="1829761"/>
          </a:xfrm>
        </p:spPr>
        <p:txBody>
          <a:bodyPr>
            <a:noAutofit/>
          </a:bodyPr>
          <a:lstStyle/>
          <a:p>
            <a:r>
              <a:rPr lang="pl-PL" sz="3600" i="1" dirty="0" smtClean="0"/>
              <a:t>PRZYKŁADOWE RODZAJE USŁUG </a:t>
            </a:r>
            <a:br>
              <a:rPr lang="pl-PL" sz="3600" i="1" dirty="0" smtClean="0"/>
            </a:br>
            <a:r>
              <a:rPr lang="pl-PL" sz="3600" i="1" dirty="0" smtClean="0"/>
              <a:t>WYKONYWANE </a:t>
            </a:r>
            <a:r>
              <a:rPr lang="pl-PL" sz="3600" i="1" dirty="0" smtClean="0"/>
              <a:t>WE WŁOSKICH SALONACH </a:t>
            </a:r>
            <a:r>
              <a:rPr lang="pl-PL" sz="3600" i="1" dirty="0" smtClean="0"/>
              <a:t>FRYZJERSKICH </a:t>
            </a:r>
            <a:endParaRPr lang="pl-PL" sz="3600" i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Prezentacja wykonana w </a:t>
            </a:r>
            <a:r>
              <a:rPr lang="pl-PL" dirty="0" smtClean="0"/>
              <a:t>ramach projektu: &lt;&lt;Tego </a:t>
            </a:r>
            <a:r>
              <a:rPr lang="pl-PL" dirty="0" smtClean="0"/>
              <a:t>się nauczyłam! - fryzjerstwo w </a:t>
            </a:r>
            <a:r>
              <a:rPr lang="pl-PL" dirty="0" smtClean="0"/>
              <a:t>Rimini&gt;&gt;,  </a:t>
            </a:r>
            <a:r>
              <a:rPr lang="pl-PL" dirty="0" smtClean="0"/>
              <a:t>realizowanego </a:t>
            </a:r>
            <a:r>
              <a:rPr lang="pl-PL" dirty="0"/>
              <a:t>przez ZSP nr 2 w </a:t>
            </a:r>
            <a:r>
              <a:rPr lang="pl-PL" dirty="0" smtClean="0"/>
              <a:t>Końskich </a:t>
            </a:r>
            <a:r>
              <a:rPr lang="pl-PL" dirty="0" smtClean="0"/>
              <a:t>w </a:t>
            </a:r>
            <a:r>
              <a:rPr lang="pl-PL" dirty="0" smtClean="0"/>
              <a:t>Programie FRSE Erasmus+ Sektor: Kształcenie i szkolenia zawodowe</a:t>
            </a:r>
            <a:endParaRPr lang="pl-PL" dirty="0"/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0688"/>
            <a:ext cx="441325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4624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3531848"/>
          </a:xfrm>
        </p:spPr>
        <p:txBody>
          <a:bodyPr>
            <a:noAutofit/>
          </a:bodyPr>
          <a:lstStyle/>
          <a:p>
            <a:pPr algn="ctr"/>
            <a:r>
              <a:rPr lang="pl-PL" sz="2400" dirty="0" smtClean="0"/>
              <a:t>Stosując </a:t>
            </a:r>
            <a:r>
              <a:rPr lang="pl-PL" sz="2400" dirty="0" err="1" smtClean="0"/>
              <a:t>flamboyage</a:t>
            </a:r>
            <a:r>
              <a:rPr lang="pl-PL" sz="2400" dirty="0" smtClean="0"/>
              <a:t>, wydziela się </a:t>
            </a:r>
            <a:r>
              <a:rPr lang="pl-PL" sz="2400" dirty="0" smtClean="0"/>
              <a:t>poszczególne pasma.  </a:t>
            </a:r>
            <a:r>
              <a:rPr lang="pl-PL" sz="2400" dirty="0" smtClean="0"/>
              <a:t>Klej używany w przeźroczystych paskach nie jest szkodliwy dla włosów i nie wyrywa ich podczas zdejmowania. Stylista fryzur decyduje, jaką metodą zabezpiecza pasmo włosów. Może użyć np. papierowych nakładek lub zwinąć je do środka. To wtedy we </a:t>
            </a:r>
            <a:r>
              <a:rPr lang="pl-PL" sz="2400" dirty="0" err="1" smtClean="0"/>
              <a:t>flamboyage</a:t>
            </a:r>
            <a:r>
              <a:rPr lang="pl-PL" sz="2400" dirty="0" smtClean="0"/>
              <a:t> nakładana jest farba do włosów, którą zdejmuje się po ok. </a:t>
            </a:r>
            <a:r>
              <a:rPr lang="pl-PL" sz="2400" dirty="0" smtClean="0"/>
              <a:t>40 min.  </a:t>
            </a:r>
            <a:endParaRPr lang="pl-PL" sz="24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Jak wykonać FLAMBOYAGE?</a:t>
            </a:r>
            <a:endParaRPr lang="pl-P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869160"/>
            <a:ext cx="441325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6985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err="1" smtClean="0"/>
              <a:t>Flamboyage</a:t>
            </a:r>
            <a:r>
              <a:rPr lang="pl-PL" sz="2800" dirty="0" smtClean="0"/>
              <a:t> ma wiele zalet, które przekonują kobiety do podjęcia </a:t>
            </a:r>
            <a:r>
              <a:rPr lang="pl-PL" sz="2800" dirty="0" smtClean="0"/>
              <a:t>decyzji, </a:t>
            </a:r>
            <a:r>
              <a:rPr lang="pl-PL" sz="2800" dirty="0" smtClean="0"/>
              <a:t>właśnie o wyborze tej metody. Przede wszystkim pasuje ona do każdego rodzaju, koloru i długości włosów. W zależności od tego, czy są one ciemne czy jasne, efekt będzie nieco inny, ale co najważniejsze – zawsze będzie wyglądał naturalnie.</a:t>
            </a:r>
            <a:endParaRPr lang="pl-PL" sz="28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Flameboyage</a:t>
            </a:r>
            <a:r>
              <a:rPr lang="pl-PL" dirty="0" smtClean="0"/>
              <a:t> - zalety</a:t>
            </a:r>
            <a:endParaRPr lang="pl-P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229200"/>
            <a:ext cx="441325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7050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/>
              <a:t>Od </a:t>
            </a:r>
            <a:r>
              <a:rPr lang="pl-PL" dirty="0" err="1" smtClean="0"/>
              <a:t>balejazu</a:t>
            </a:r>
            <a:r>
              <a:rPr lang="pl-PL" dirty="0" smtClean="0"/>
              <a:t>, </a:t>
            </a:r>
            <a:r>
              <a:rPr lang="pl-PL" dirty="0" err="1" smtClean="0"/>
              <a:t>flamboyage</a:t>
            </a:r>
            <a:r>
              <a:rPr lang="pl-PL" dirty="0" smtClean="0"/>
              <a:t> odróżnia kilka ważnych szczegółów. Pierwszym z nich jest metoda aplikacji farby. Nie odbywa się ona sposobem szydełkowym i jest bardziej naturalna. Refleksy, które powstają na włosach nie odznaczają się od reszty włosów i nie stanowią dla nich kontrastu. Wszystko za sprawą taśm, które powodują, że zebrane wcześniej pasma rozkładają się równomiernie na całej głowie. 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base"/>
            <a:r>
              <a:rPr lang="pl-PL" b="0" dirty="0" err="1" smtClean="0"/>
              <a:t>Flamboyage</a:t>
            </a:r>
            <a:r>
              <a:rPr lang="pl-PL" b="0" dirty="0" smtClean="0"/>
              <a:t> – czym różni się od balejażu?</a:t>
            </a:r>
            <a:endParaRPr lang="pl-PL" b="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906711"/>
            <a:ext cx="3147169" cy="9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1702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603856"/>
          </a:xfrm>
        </p:spPr>
        <p:txBody>
          <a:bodyPr>
            <a:normAutofit/>
          </a:bodyPr>
          <a:lstStyle/>
          <a:p>
            <a:pPr algn="ctr"/>
            <a:r>
              <a:rPr lang="pl-PL" dirty="0" err="1" smtClean="0"/>
              <a:t>Nanoplastia</a:t>
            </a:r>
            <a:r>
              <a:rPr lang="pl-PL" dirty="0" smtClean="0"/>
              <a:t> zwana </a:t>
            </a:r>
            <a:r>
              <a:rPr lang="pl-PL" dirty="0" err="1" smtClean="0"/>
              <a:t>nanoplastyką</a:t>
            </a:r>
            <a:r>
              <a:rPr lang="pl-PL" dirty="0" smtClean="0"/>
              <a:t> </a:t>
            </a:r>
            <a:r>
              <a:rPr lang="pl-PL" dirty="0" smtClean="0"/>
              <a:t>to </a:t>
            </a:r>
            <a:r>
              <a:rPr lang="pl-PL" dirty="0" smtClean="0"/>
              <a:t>technika prostowania oparta na </a:t>
            </a:r>
            <a:r>
              <a:rPr lang="pl-PL" dirty="0" err="1" smtClean="0"/>
              <a:t>nanotechnologii</a:t>
            </a:r>
            <a:r>
              <a:rPr lang="pl-PL" dirty="0" smtClean="0"/>
              <a:t>.       Ta </a:t>
            </a:r>
            <a:r>
              <a:rPr lang="pl-PL" dirty="0" smtClean="0"/>
              <a:t>nowatorska nauka pozwala manipulować materią już na poziomie atomów i cząsteczek wnikając w strukturę włosa. Efekt? Włosy wyprostowane i wygładzone bez konieczności użycia chemicznych substancji, takich jak formaldehyd.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err="1" smtClean="0"/>
              <a:t>Nanoplastia</a:t>
            </a:r>
            <a:r>
              <a:rPr lang="pl-PL" dirty="0" smtClean="0"/>
              <a:t>  włosów</a:t>
            </a:r>
            <a:endParaRPr lang="pl-PL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013176"/>
            <a:ext cx="314642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3340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 algn="just">
              <a:buNone/>
            </a:pPr>
            <a:endParaRPr lang="pl-PL" dirty="0"/>
          </a:p>
          <a:p>
            <a:pPr algn="ctr"/>
            <a:r>
              <a:rPr lang="pl-PL" dirty="0" err="1" smtClean="0"/>
              <a:t>Botoks</a:t>
            </a:r>
            <a:r>
              <a:rPr lang="pl-PL" dirty="0" smtClean="0"/>
              <a:t> jest zabiegiem przeznaczonym do wszystkich rodzajów włosów. Może wykonać go każda osoba, która chce poprawić ich kondycję, mocno nawilżyć, a także odżywić. Szczególnie skorzystają na nim włosy matowe, przesuszone, łamliwe, cienkie, puszące się oraz z tendencją do wypadania. To doskonały zabieg regeneracyjny po rozjaśnianiu, koloryzacji lub stylizacji obciążającej włosy.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Botoks</a:t>
            </a:r>
            <a:r>
              <a:rPr lang="pl-PL" dirty="0" smtClean="0"/>
              <a:t> na włosy</a:t>
            </a:r>
            <a:endParaRPr lang="pl-PL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733256"/>
            <a:ext cx="314642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77921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pl-PL" sz="2600" dirty="0" smtClean="0"/>
              <a:t>Krioterapia włosów przebojem wdarła się w świat profesjonalnych zabiegów </a:t>
            </a:r>
            <a:r>
              <a:rPr lang="pl-PL" sz="2600" dirty="0" smtClean="0"/>
              <a:t>fryzjerskich. </a:t>
            </a:r>
          </a:p>
          <a:p>
            <a:pPr marL="109728" indent="0" algn="ctr">
              <a:buNone/>
            </a:pPr>
            <a:r>
              <a:rPr lang="pl-PL" sz="2600" dirty="0" smtClean="0"/>
              <a:t>Ujemna temperatura sprzyja bowiem regeneracji włosów i to w ekspresowym tempie</a:t>
            </a:r>
            <a:r>
              <a:rPr lang="pl-PL" sz="2600" dirty="0" smtClean="0"/>
              <a:t>.</a:t>
            </a:r>
          </a:p>
          <a:p>
            <a:pPr marL="109728" indent="0" algn="ctr">
              <a:buNone/>
            </a:pPr>
            <a:r>
              <a:rPr lang="pl-PL" sz="2600" dirty="0" smtClean="0"/>
              <a:t>Krioterapia polega na leczniczym wykorzystaniu zimna. Stosowana </a:t>
            </a:r>
            <a:r>
              <a:rPr lang="pl-PL" sz="2600" dirty="0" smtClean="0"/>
              <a:t>jest, </a:t>
            </a:r>
            <a:r>
              <a:rPr lang="pl-PL" sz="2600" dirty="0" smtClean="0"/>
              <a:t>jako sposób na bóle i stany zapalne, czy obrzęki. Przy ujemnej temperaturze kilkukrotnie zwiększa się prędkość krążenia krwi, co przynosi znakomite efekty w leczeniu.</a:t>
            </a:r>
            <a:r>
              <a:rPr lang="pl-PL" dirty="0" smtClean="0"/>
              <a:t> </a:t>
            </a:r>
            <a:endParaRPr lang="pl-PL" dirty="0" smtClean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KRIOTERAPIA</a:t>
            </a:r>
            <a:r>
              <a:rPr lang="pl-PL" dirty="0" smtClean="0"/>
              <a:t> </a:t>
            </a:r>
            <a:r>
              <a:rPr lang="pl-PL" dirty="0" smtClean="0"/>
              <a:t>WŁOSÓW</a:t>
            </a:r>
            <a:endParaRPr lang="pl-PL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517232"/>
            <a:ext cx="314642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88862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603856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pl-PL" dirty="0" smtClean="0"/>
              <a:t>Doczepianie włosów to metoda zagęszczania i przedłużania naturalnych włosów przy pomocy włosów naturalnych lub syntetycznych. Zabieg ten najczęściej wykonywany jest w salonach fryzjerskich, choć nie ma żadnych przeciwwskazań, by nie mógł odbyć się w domu, jeśli dana metoda przedłużania włosów nie jest zbyt skomplikowana.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DOCZEPIANIE PASM WŁOSÓW</a:t>
            </a:r>
            <a:endParaRPr lang="pl-PL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229200"/>
            <a:ext cx="314642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34778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DAMSKIE FRYZURY OKAZJONALNE</a:t>
            </a:r>
            <a:endParaRPr lang="pl-PL" dirty="0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733256"/>
            <a:ext cx="314642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Ja\Desktop\OKAZJONALNE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9213" y="1444625"/>
            <a:ext cx="2654090" cy="4720679"/>
          </a:xfrm>
          <a:prstGeom prst="rect">
            <a:avLst/>
          </a:prstGeom>
          <a:noFill/>
        </p:spPr>
      </p:pic>
      <p:pic>
        <p:nvPicPr>
          <p:cNvPr id="5123" name="Picture 3" descr="C:\Users\Ja\Desktop\OKAZJON 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5612" y="1444625"/>
            <a:ext cx="3108461" cy="41446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62694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251927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buNone/>
            </a:pPr>
            <a:r>
              <a:rPr lang="pl-PL" dirty="0" smtClean="0"/>
              <a:t>Awangarda to oryginalny i żywy trend, który dokonał przełomu nie tylko w malarstwie i rzeźbie, ale także w aranżacji </a:t>
            </a:r>
            <a:r>
              <a:rPr lang="pl-PL" dirty="0" smtClean="0"/>
              <a:t>wnętrz i f we fryzurach.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Fryzury awangardowe są dość spektakularne, wykorzystywane są do pokazów mody, pokazów, przedstawień teatralnych. W takiej kreatywności każdy stylista może maksymalnie pokazać swoją wyobraźnię i opowiedzieć światu o sobie. Fryzura dla fryzjera - stylisty jest jak obraz dla artysty, awangardowe fryzury są niemal nieograniczone i nie poddają się żadnym warunkom.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FRYZURY AWANGARDOWE</a:t>
            </a:r>
            <a:endParaRPr lang="pl-PL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229200"/>
            <a:ext cx="314642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60716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675864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pPr algn="ctr"/>
            <a:r>
              <a:rPr lang="pl-PL" dirty="0" smtClean="0"/>
              <a:t>Strzyżenie </a:t>
            </a:r>
            <a:r>
              <a:rPr lang="pl-PL" dirty="0" smtClean="0"/>
              <a:t>damskie kończy się suszeniem włosów oraz modelowaniem. Najczęściej fryzjer układa włosy w sposób naturalny, sugerując klientce codzienne uczesanie. Oczywiście na życzenie klientki, strzyżenie może zakończyć się ułożeniem </a:t>
            </a:r>
            <a:r>
              <a:rPr lang="pl-PL" dirty="0" smtClean="0"/>
              <a:t>fryzury.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DAMSKIE STRZYŻENIE</a:t>
            </a:r>
            <a:r>
              <a:rPr lang="pl-PL" dirty="0" smtClean="0"/>
              <a:t> </a:t>
            </a:r>
            <a:r>
              <a:rPr lang="pl-PL" dirty="0" smtClean="0"/>
              <a:t>WŁOSÓW</a:t>
            </a:r>
            <a:endParaRPr lang="pl-PL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229200"/>
            <a:ext cx="314642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94266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SALONY FRYZJERSKIE W </a:t>
            </a:r>
            <a:r>
              <a:rPr lang="pl-PL" dirty="0" smtClean="0"/>
              <a:t>RIMINI</a:t>
            </a:r>
            <a:endParaRPr lang="pl-PL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5445224"/>
            <a:ext cx="441325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Ja\Downloads\284881862_555278692788738_4228662800303871427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481" y="1481138"/>
            <a:ext cx="3382038" cy="4525962"/>
          </a:xfrm>
          <a:prstGeom prst="rect">
            <a:avLst/>
          </a:prstGeom>
          <a:noFill/>
        </p:spPr>
      </p:pic>
      <p:pic>
        <p:nvPicPr>
          <p:cNvPr id="1027" name="Picture 3" descr="C:\Users\Ja\Downloads\284939225_795129794750011_2902886424244106755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484784"/>
            <a:ext cx="2708090" cy="36204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6498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459840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pl-PL" dirty="0" smtClean="0"/>
              <a:t>Dla zachowania właściwych proporcji fryzury najkrócej </a:t>
            </a:r>
            <a:r>
              <a:rPr lang="pl-PL" dirty="0" smtClean="0"/>
              <a:t>włosy należy</a:t>
            </a:r>
            <a:r>
              <a:rPr lang="pl-PL" dirty="0" smtClean="0"/>
              <a:t> </a:t>
            </a:r>
            <a:r>
              <a:rPr lang="pl-PL" dirty="0" smtClean="0"/>
              <a:t>strzyc </a:t>
            </a:r>
            <a:r>
              <a:rPr lang="pl-PL" dirty="0" smtClean="0"/>
              <a:t>wzdłuż konturu głowy – nad uszami, na karku. </a:t>
            </a:r>
            <a:r>
              <a:rPr lang="pl-PL" dirty="0" smtClean="0"/>
              <a:t>Jeżeli fryzjer </a:t>
            </a:r>
            <a:r>
              <a:rPr lang="pl-PL" dirty="0" smtClean="0"/>
              <a:t>nie </a:t>
            </a:r>
            <a:r>
              <a:rPr lang="pl-PL" dirty="0" smtClean="0"/>
              <a:t>czuje </a:t>
            </a:r>
            <a:r>
              <a:rPr lang="pl-PL" dirty="0" smtClean="0"/>
              <a:t>się pewnie w pracy z maszynką, </a:t>
            </a:r>
            <a:r>
              <a:rPr lang="pl-PL" dirty="0" smtClean="0"/>
              <a:t>może unikać  </a:t>
            </a:r>
            <a:r>
              <a:rPr lang="pl-PL" dirty="0" smtClean="0"/>
              <a:t>dokładnego </a:t>
            </a:r>
            <a:r>
              <a:rPr lang="pl-PL" dirty="0" smtClean="0"/>
              <a:t>konturowania. Należy  zachować jednak zasadę</a:t>
            </a:r>
            <a:r>
              <a:rPr lang="pl-PL" dirty="0" smtClean="0"/>
              <a:t>, zgodnie z </a:t>
            </a:r>
            <a:r>
              <a:rPr lang="pl-PL" dirty="0" smtClean="0"/>
              <a:t>którą, </a:t>
            </a:r>
            <a:r>
              <a:rPr lang="pl-PL" dirty="0" smtClean="0"/>
              <a:t>przestajemy ciąć krótszą nasadką, gdy czaszka się zaokrągla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MĘSKIE STRZYŻENIE WŁOSÓW</a:t>
            </a:r>
            <a:endParaRPr lang="pl-PL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157192"/>
            <a:ext cx="314642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6288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800" dirty="0" smtClean="0"/>
              <a:t>Zespół Szkół </a:t>
            </a:r>
            <a:r>
              <a:rPr lang="pl-PL" sz="2800" dirty="0" err="1" smtClean="0"/>
              <a:t>Ponadgimnazjalnych</a:t>
            </a:r>
            <a:r>
              <a:rPr lang="pl-PL" sz="2800" dirty="0" smtClean="0"/>
              <a:t> nr 2                  z Końskich w Rimini</a:t>
            </a:r>
            <a:endParaRPr lang="pl-PL" sz="28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517232"/>
            <a:ext cx="314642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Ja\Desktop\zespoó log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19474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595744"/>
          </a:xfrm>
        </p:spPr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pl-PL" dirty="0"/>
              <a:t>Autorzy prezentacji: </a:t>
            </a:r>
          </a:p>
          <a:p>
            <a:pPr marL="109728" indent="0" algn="ctr">
              <a:buNone/>
            </a:pPr>
            <a:r>
              <a:rPr lang="pl-PL" dirty="0"/>
              <a:t>uczestnicy </a:t>
            </a:r>
            <a:r>
              <a:rPr lang="pl-PL" dirty="0" smtClean="0"/>
              <a:t>projektu: „</a:t>
            </a:r>
            <a:r>
              <a:rPr lang="pl-PL" dirty="0" smtClean="0"/>
              <a:t>Tego </a:t>
            </a:r>
            <a:r>
              <a:rPr lang="pl-PL" dirty="0" smtClean="0"/>
              <a:t>się nauczyłam! - fryzjerstwo w </a:t>
            </a:r>
            <a:r>
              <a:rPr lang="pl-PL" dirty="0" smtClean="0"/>
              <a:t>Rimini”, </a:t>
            </a:r>
            <a:r>
              <a:rPr lang="pl-PL" dirty="0" smtClean="0"/>
              <a:t>kształcący </a:t>
            </a:r>
            <a:r>
              <a:rPr lang="pl-PL" dirty="0"/>
              <a:t>się </a:t>
            </a:r>
            <a:r>
              <a:rPr lang="pl-PL" dirty="0" smtClean="0"/>
              <a:t>                w </a:t>
            </a:r>
            <a:r>
              <a:rPr lang="pl-PL" dirty="0"/>
              <a:t>zawodzie </a:t>
            </a:r>
            <a:r>
              <a:rPr lang="pl-PL" dirty="0" smtClean="0"/>
              <a:t>fryzjer </a:t>
            </a:r>
            <a:r>
              <a:rPr lang="pl-PL" dirty="0"/>
              <a:t>w Branżowej Szkole I  Stopnia nr 2 im. gen. Antoniego </a:t>
            </a:r>
            <a:r>
              <a:rPr lang="pl-PL" dirty="0" smtClean="0"/>
              <a:t>Piwowarczyka              w Końskich</a:t>
            </a:r>
            <a:endParaRPr lang="pl-PL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Zespół Szkół Ponadpodstawowych nr 2 w Końskich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653136"/>
            <a:ext cx="315118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30392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SALONY FRYZJERSKIE W </a:t>
            </a:r>
            <a:r>
              <a:rPr lang="pl-PL" dirty="0" smtClean="0"/>
              <a:t>RIMINI</a:t>
            </a:r>
            <a:endParaRPr lang="pl-PL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01208"/>
            <a:ext cx="441325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Ja\Downloads\286227288_1079666566265257_979367949756957610_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790" y="1481138"/>
            <a:ext cx="3385420" cy="4525962"/>
          </a:xfrm>
          <a:prstGeom prst="rect">
            <a:avLst/>
          </a:prstGeom>
          <a:noFill/>
        </p:spPr>
      </p:pic>
      <p:pic>
        <p:nvPicPr>
          <p:cNvPr id="2051" name="Picture 3" descr="C:\Users\Ja\Desktop\Rimini\284823518_5131731850207971_4513841510525708005_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484784"/>
            <a:ext cx="3524200" cy="33303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99282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SALONY FRYZJERSKIE W </a:t>
            </a:r>
            <a:r>
              <a:rPr lang="pl-PL" dirty="0" smtClean="0"/>
              <a:t>RIMINI</a:t>
            </a:r>
            <a:endParaRPr lang="pl-PL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229200"/>
            <a:ext cx="441325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:\Users\Ja\Desktop\RIMINI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684" y="1481138"/>
            <a:ext cx="3385632" cy="4525962"/>
          </a:xfrm>
          <a:prstGeom prst="rect">
            <a:avLst/>
          </a:prstGeom>
          <a:noFill/>
        </p:spPr>
      </p:pic>
      <p:pic>
        <p:nvPicPr>
          <p:cNvPr id="3" name="Picture 3" descr="C:\Users\Ja\Desktop\RIMINI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412776"/>
            <a:ext cx="2289871" cy="381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60349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Oferta usługowa salonów fryzjerskich w </a:t>
            </a:r>
            <a:r>
              <a:rPr lang="pl-PL" dirty="0" smtClean="0"/>
              <a:t>Rimini</a:t>
            </a:r>
            <a:endParaRPr lang="pl-PL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9987" y="5566771"/>
            <a:ext cx="441325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3891888"/>
          </a:xfrm>
        </p:spPr>
        <p:txBody>
          <a:bodyPr/>
          <a:lstStyle/>
          <a:p>
            <a:r>
              <a:rPr lang="pl-PL" dirty="0" smtClean="0"/>
              <a:t>STRZYŻENIE DAMSKIE I MĘSKIE,</a:t>
            </a:r>
          </a:p>
          <a:p>
            <a:r>
              <a:rPr lang="pl-PL" dirty="0" smtClean="0"/>
              <a:t>PIELĘGNACJA WŁOSÓW – NANOPLASTIA, BOTOKS, KRIOTERAPIA I LASER,</a:t>
            </a:r>
          </a:p>
          <a:p>
            <a:r>
              <a:rPr lang="pl-PL" dirty="0" smtClean="0"/>
              <a:t>NOWOCZESNE TECHNIKI KOLORYZACJI: </a:t>
            </a:r>
            <a:r>
              <a:rPr lang="pl-PL" dirty="0" err="1" smtClean="0"/>
              <a:t>flamboyage</a:t>
            </a:r>
            <a:r>
              <a:rPr lang="pl-PL" dirty="0" smtClean="0"/>
              <a:t>, </a:t>
            </a:r>
            <a:r>
              <a:rPr lang="pl-PL" dirty="0" err="1" smtClean="0"/>
              <a:t>tricolor</a:t>
            </a:r>
            <a:r>
              <a:rPr lang="pl-PL" dirty="0" smtClean="0"/>
              <a:t>, </a:t>
            </a:r>
            <a:r>
              <a:rPr lang="pl-PL" dirty="0" err="1" smtClean="0"/>
              <a:t>ombre</a:t>
            </a:r>
            <a:r>
              <a:rPr lang="pl-PL" dirty="0" smtClean="0"/>
              <a:t>, </a:t>
            </a:r>
            <a:r>
              <a:rPr lang="pl-PL" dirty="0" err="1" smtClean="0"/>
              <a:t>sombre</a:t>
            </a:r>
            <a:r>
              <a:rPr lang="pl-PL" dirty="0" smtClean="0"/>
              <a:t> itp.,</a:t>
            </a:r>
          </a:p>
          <a:p>
            <a:r>
              <a:rPr lang="pl-PL" dirty="0" smtClean="0"/>
              <a:t>KERATYNOWE PROSTOWANIE WŁOSÓW,</a:t>
            </a:r>
          </a:p>
          <a:p>
            <a:r>
              <a:rPr lang="pl-PL" dirty="0" smtClean="0"/>
              <a:t>DOCZEPIANIE WŁOSÓW RÓŻNYMI METODAMI,</a:t>
            </a:r>
          </a:p>
          <a:p>
            <a:r>
              <a:rPr lang="pl-PL" dirty="0" smtClean="0"/>
              <a:t>FRYZURY AWANGARDOWE I OKAZJONALNE;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2093794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FLAMBOYAGE</a:t>
            </a:r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229200"/>
            <a:ext cx="441325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Ja\Desktop\FLAMEBOYAG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481139"/>
            <a:ext cx="5093427" cy="38200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53187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pl-PL" sz="3200" dirty="0" err="1" smtClean="0"/>
              <a:t>Flamboyage</a:t>
            </a:r>
            <a:r>
              <a:rPr lang="pl-PL" sz="3200" dirty="0" smtClean="0"/>
              <a:t> brzmi jak deser lub nazwa tańca. W rzeczywistości to jedna z najbardziej uwielbianych naturalnych koloryzacji, którą wybierają kobiety na całym świecie. Pytanie jednak brzmi – czym ta nowatorska metoda różni się od balejażu, </a:t>
            </a:r>
            <a:r>
              <a:rPr lang="pl-PL" sz="3200" dirty="0" err="1" smtClean="0"/>
              <a:t>sombre</a:t>
            </a:r>
            <a:r>
              <a:rPr lang="pl-PL" sz="3200" dirty="0" smtClean="0"/>
              <a:t> </a:t>
            </a:r>
            <a:r>
              <a:rPr lang="pl-PL" sz="3600" dirty="0" smtClean="0"/>
              <a:t>i </a:t>
            </a:r>
            <a:r>
              <a:rPr lang="pl-PL" sz="3600" dirty="0" err="1" smtClean="0"/>
              <a:t>ombre</a:t>
            </a:r>
            <a:r>
              <a:rPr lang="pl-PL" sz="3600" dirty="0" smtClean="0"/>
              <a:t>?</a:t>
            </a:r>
            <a:endParaRPr lang="pl-PL" sz="36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F l a m b o y a g e</a:t>
            </a:r>
            <a:endParaRPr lang="pl-PL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157192"/>
            <a:ext cx="441325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0446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243815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pl-PL" sz="3200" dirty="0" err="1" smtClean="0"/>
              <a:t>Famboyage</a:t>
            </a:r>
            <a:r>
              <a:rPr lang="pl-PL" sz="3200" dirty="0" smtClean="0"/>
              <a:t> </a:t>
            </a:r>
            <a:r>
              <a:rPr lang="pl-PL" sz="3200" dirty="0" smtClean="0"/>
              <a:t>jest metodą koloryzacji, dzięki której </a:t>
            </a:r>
            <a:r>
              <a:rPr lang="pl-PL" sz="3200" dirty="0" smtClean="0"/>
              <a:t>włosy nabierają </a:t>
            </a:r>
            <a:r>
              <a:rPr lang="pl-PL" sz="3200" dirty="0" smtClean="0"/>
              <a:t>blasku i refleksów, nadających fryzurze wrażenia muśniętej słońcem</a:t>
            </a:r>
            <a:r>
              <a:rPr lang="pl-PL" sz="3200" dirty="0" smtClean="0"/>
              <a:t>.</a:t>
            </a:r>
            <a:r>
              <a:rPr lang="pl-PL" sz="3200" dirty="0" smtClean="0"/>
              <a:t>  </a:t>
            </a:r>
            <a:endParaRPr lang="pl-PL" sz="3200" dirty="0" smtClean="0"/>
          </a:p>
          <a:p>
            <a:pPr marL="109728" indent="0" algn="ctr">
              <a:buNone/>
            </a:pPr>
            <a:r>
              <a:rPr lang="pl-PL" sz="3200" dirty="0" smtClean="0"/>
              <a:t>Wygląda </a:t>
            </a:r>
            <a:r>
              <a:rPr lang="pl-PL" sz="3200" dirty="0" smtClean="0"/>
              <a:t>bardziej naturalnie i sprawia, że na </a:t>
            </a:r>
            <a:r>
              <a:rPr lang="pl-PL" sz="3200" dirty="0" smtClean="0"/>
              <a:t>głowie </a:t>
            </a:r>
            <a:r>
              <a:rPr lang="pl-PL" sz="3200" dirty="0" smtClean="0"/>
              <a:t>uzyskujemy efekt „</a:t>
            </a:r>
            <a:r>
              <a:rPr lang="pl-PL" sz="3200" dirty="0" err="1" smtClean="0"/>
              <a:t>glow</a:t>
            </a:r>
            <a:r>
              <a:rPr lang="pl-PL" sz="3200" dirty="0" smtClean="0"/>
              <a:t>”.</a:t>
            </a:r>
            <a:endParaRPr lang="pl-PL" sz="32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Flamboyage</a:t>
            </a:r>
            <a:endParaRPr lang="pl-P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869160"/>
            <a:ext cx="441325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9769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243816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pl-PL" sz="2800" dirty="0" err="1" smtClean="0"/>
              <a:t>Flamboyage</a:t>
            </a:r>
            <a:r>
              <a:rPr lang="pl-PL" sz="2800" dirty="0" smtClean="0"/>
              <a:t> to z francuskiego „błyszczeć” lub „płonąć”. Nic dziwnego, że właśnie taką nazwę dla opracowanej przez siebie koloryzacji wybrał jej twórca, Angelo </a:t>
            </a:r>
            <a:r>
              <a:rPr lang="pl-PL" sz="2800" dirty="0" err="1" smtClean="0"/>
              <a:t>Seminara</a:t>
            </a:r>
            <a:r>
              <a:rPr lang="pl-PL" sz="2800" dirty="0" smtClean="0"/>
              <a:t>. Jedna z najmodniejszych i najbardziej naturalnych koloryzacji ma być w założeniu naturalna i </a:t>
            </a:r>
            <a:r>
              <a:rPr lang="pl-PL" sz="2800" dirty="0" smtClean="0"/>
              <a:t>spontaniczna</a:t>
            </a:r>
            <a:r>
              <a:rPr lang="pl-PL" sz="3200" dirty="0" smtClean="0"/>
              <a:t>.</a:t>
            </a:r>
            <a:endParaRPr lang="pl-PL" sz="32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Flamboyage</a:t>
            </a:r>
            <a:endParaRPr lang="pl-P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25144"/>
            <a:ext cx="441325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0956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213</TotalTime>
  <Words>597</Words>
  <Application>Microsoft Office PowerPoint</Application>
  <PresentationFormat>Pokaz na ekranie (4:3)</PresentationFormat>
  <Paragraphs>49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Hol</vt:lpstr>
      <vt:lpstr>PRZYKŁADOWE RODZAJE USŁUG  WYKONYWANE WE WŁOSKICH SALONACH FRYZJERSKICH </vt:lpstr>
      <vt:lpstr>SALONY FRYZJERSKIE W RIMINI</vt:lpstr>
      <vt:lpstr>SALONY FRYZJERSKIE W RIMINI</vt:lpstr>
      <vt:lpstr>SALONY FRYZJERSKIE W RIMINI</vt:lpstr>
      <vt:lpstr>Oferta usługowa salonów fryzjerskich w Rimini</vt:lpstr>
      <vt:lpstr>FLAMBOYAGE</vt:lpstr>
      <vt:lpstr>F l a m b o y a g e</vt:lpstr>
      <vt:lpstr>Flamboyage</vt:lpstr>
      <vt:lpstr>Flamboyage</vt:lpstr>
      <vt:lpstr>Jak wykonać FLAMBOYAGE?</vt:lpstr>
      <vt:lpstr>Flameboyage - zalety</vt:lpstr>
      <vt:lpstr>Flamboyage – czym różni się od balejażu?</vt:lpstr>
      <vt:lpstr>Nanoplastia  włosów</vt:lpstr>
      <vt:lpstr>Botoks na włosy</vt:lpstr>
      <vt:lpstr>KRIOTERAPIA WŁOSÓW</vt:lpstr>
      <vt:lpstr>DOCZEPIANIE PASM WŁOSÓW</vt:lpstr>
      <vt:lpstr>DAMSKIE FRYZURY OKAZJONALNE</vt:lpstr>
      <vt:lpstr>FRYZURY AWANGARDOWE</vt:lpstr>
      <vt:lpstr>DAMSKIE STRZYŻENIE WŁOSÓW</vt:lpstr>
      <vt:lpstr>MĘSKIE STRZYŻENIE WŁOSÓW</vt:lpstr>
      <vt:lpstr>Zespół Szkół Ponadgimnazjalnych nr 2                  z Końskich w Rimini</vt:lpstr>
      <vt:lpstr>Zespół Szkół Ponadpodstawowych nr 2 w Końskich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Temat: Ondulacja żelazkowa</dc:title>
  <dc:creator>erazmus</dc:creator>
  <cp:lastModifiedBy>Acer</cp:lastModifiedBy>
  <cp:revision>22</cp:revision>
  <dcterms:created xsi:type="dcterms:W3CDTF">2020-03-25T23:07:44Z</dcterms:created>
  <dcterms:modified xsi:type="dcterms:W3CDTF">2022-10-09T22:04:34Z</dcterms:modified>
</cp:coreProperties>
</file>