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4" r:id="rId3"/>
    <p:sldId id="336" r:id="rId4"/>
    <p:sldId id="342" r:id="rId5"/>
    <p:sldId id="337" r:id="rId6"/>
    <p:sldId id="278" r:id="rId7"/>
    <p:sldId id="285" r:id="rId8"/>
    <p:sldId id="279" r:id="rId9"/>
    <p:sldId id="319" r:id="rId10"/>
    <p:sldId id="272" r:id="rId11"/>
    <p:sldId id="341" r:id="rId12"/>
    <p:sldId id="280" r:id="rId13"/>
    <p:sldId id="289" r:id="rId14"/>
    <p:sldId id="326" r:id="rId15"/>
    <p:sldId id="327" r:id="rId16"/>
    <p:sldId id="328" r:id="rId17"/>
    <p:sldId id="295" r:id="rId18"/>
    <p:sldId id="294" r:id="rId19"/>
    <p:sldId id="270" r:id="rId20"/>
    <p:sldId id="274" r:id="rId21"/>
    <p:sldId id="271" r:id="rId22"/>
    <p:sldId id="301" r:id="rId23"/>
    <p:sldId id="296" r:id="rId24"/>
    <p:sldId id="293" r:id="rId25"/>
    <p:sldId id="269" r:id="rId26"/>
    <p:sldId id="325" r:id="rId27"/>
    <p:sldId id="276" r:id="rId28"/>
    <p:sldId id="303" r:id="rId29"/>
    <p:sldId id="277" r:id="rId30"/>
    <p:sldId id="281" r:id="rId31"/>
    <p:sldId id="297" r:id="rId32"/>
    <p:sldId id="298" r:id="rId33"/>
    <p:sldId id="312" r:id="rId34"/>
    <p:sldId id="300" r:id="rId35"/>
    <p:sldId id="329" r:id="rId36"/>
    <p:sldId id="292" r:id="rId37"/>
    <p:sldId id="316" r:id="rId38"/>
    <p:sldId id="310" r:id="rId39"/>
    <p:sldId id="332" r:id="rId40"/>
    <p:sldId id="321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41BF09-8E53-4F97-96BC-9BB05217175B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eb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eb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500174"/>
            <a:ext cx="7851648" cy="1700226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Tego się nauczyłem! - mechanika samochodowa w Rimini.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Projekt pt. "Europejskie doświadczenie zawodowe uczniów szkoły branżowej?"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</a:rPr>
              <a:t>współfinansowany ze środków Unii Europejskiej w związku z realizacją przez FRSE Programu Erasmus+ Kształcenie i szkolenia zawodowe, 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</a:rPr>
              <a:t>Akcja: Mobilność osób uczących się i pracowników.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3250" name="Picture 2" descr="http://www.zspnr2konskie.strefa.pl/frse/logopow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1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Montaż głowicy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71B5EBE-DE06-916F-EBC5-9925F25DF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04" y="1988840"/>
            <a:ext cx="6584992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Diagnostyka komputerowa samochodu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03D2B6E-F3C9-96C6-C545-64CC722B2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28750"/>
            <a:ext cx="6696744" cy="524061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Wykryte usterki w silniku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33AED7B-B466-6911-8FD4-B78137C44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7272808" cy="43204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Naprawa ogumienia samochodowego</a:t>
            </a:r>
            <a:endParaRPr lang="pl-PL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0B6E6FA-4575-AC51-5049-4BC086051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7056784" cy="33242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Montaż opony na felgę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B537D62-7F54-9BC5-E54D-2CEBC52CF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984776" cy="432048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51046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Wyważanie koła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D142D19-4002-FBCC-5176-187CC79C4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8190047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Wyważarka do kół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65D8F7B-394B-E4C8-6C37-EBE43B8E5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Naprawa układu kierowniczego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005E805-E62E-4CB4-7BE6-CEBBCDE93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704856" cy="39604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Ustawienie geometrii kół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D07C1B4-6F13-9F71-147F-1AF3F1CA4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34381"/>
            <a:ext cx="7162800" cy="4191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Naprawa alternatora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80070E3-1F3B-3739-312B-A798DD14B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35163"/>
            <a:ext cx="5544616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Naprawa zawieszenia samochodowego</a:t>
            </a:r>
          </a:p>
        </p:txBody>
      </p:sp>
      <p:pic>
        <p:nvPicPr>
          <p:cNvPr id="2050" name="Picture 2" descr="C:\Documents and Settings\adm\Moje dokumenty\portugalia\31964100_1647384605356684_182938740930170060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35163"/>
            <a:ext cx="8429684" cy="4389437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DE5F07C-9960-A801-52BE-AFCC2F746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8329642" cy="39649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Sprawdzenie ładowania alternatora po zamontowaniu do samochodu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5AA62B4-817A-FA4A-49B5-016B44DBD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0" y="2132856"/>
            <a:ext cx="7787208" cy="388843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Naprawa rozrusznika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1DA242D-3517-E4B7-718A-AE2491455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7200800" cy="402105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00264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3600" dirty="0">
                <a:latin typeface="Times New Roman" pitchFamily="18" charset="0"/>
                <a:cs typeface="Times New Roman" pitchFamily="18" charset="0"/>
              </a:rPr>
            </a:br>
            <a:br>
              <a:rPr lang="pl-PL" sz="3600" dirty="0">
                <a:latin typeface="Times New Roman" pitchFamily="18" charset="0"/>
                <a:cs typeface="Times New Roman" pitchFamily="18" charset="0"/>
              </a:rPr>
            </a:br>
            <a:br>
              <a:rPr lang="pl-PL" sz="3600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Naprawa sprzęgła </a:t>
            </a:r>
            <a:br>
              <a:rPr lang="pl-PL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1200" dirty="0">
                <a:latin typeface="Times New Roman" pitchFamily="18" charset="0"/>
                <a:cs typeface="Times New Roman" pitchFamily="18" charset="0"/>
              </a:rPr>
            </a:br>
            <a:endParaRPr lang="pl-PL" sz="12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87181F2-7AC1-37F3-D915-EAEADD410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128792" cy="295232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9269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Wymiana koła dwumasowego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4FE829A-0CB5-2DF3-6640-56B9B26B1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107107" cy="4695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69899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Czynności regulacyjne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41F6BC4-BFFD-5917-8E91-D63865308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94" y="1628801"/>
            <a:ext cx="6600412" cy="4695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04663"/>
            <a:ext cx="8229600" cy="1152129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Wymiana klocków hamulcowych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Symbol zastępczy zawartości 18">
            <a:extLst>
              <a:ext uri="{FF2B5EF4-FFF2-40B4-BE49-F238E27FC236}">
                <a16:creationId xmlns:a16="http://schemas.microsoft.com/office/drawing/2014/main" id="{B0AA8D43-0279-F9E5-7F28-493A41335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2816"/>
            <a:ext cx="6858000" cy="457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Wymiana szczęk hamulcowych</a:t>
            </a:r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913CDD18-77AA-0244-EB63-C0A2E4B15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7344816" cy="374441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411" y="659437"/>
            <a:ext cx="8115328" cy="1500198"/>
          </a:xfrm>
        </p:spPr>
        <p:txBody>
          <a:bodyPr>
            <a:noAutofit/>
          </a:bodyPr>
          <a:lstStyle/>
          <a:p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800" dirty="0"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00034" y="785794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Naprawa skrzyni biegów</a:t>
            </a:r>
            <a:endParaRPr lang="pl-PL" sz="4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318ACD5-EA15-C748-DBED-3EEF8737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0036"/>
            <a:ext cx="6408712" cy="38971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Montaż skrzyni biegów do samochodu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4DA7CFA-8936-938D-D045-B69906102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7088"/>
            <a:ext cx="6264696" cy="475026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Naprawa klimatyzacji samochodowej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61F6883-6CF3-AB16-FFD6-C70BF6291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6840760" cy="33843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Demontaż i montaż amortyzatorów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B7A400D-7369-5D98-EE20-2B01CB17B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488832" cy="416507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Serwis klimatyzacji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80F54A2-63D2-FD3E-BD62-8F3EB17D0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984776" cy="403244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984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>
                <a:solidFill>
                  <a:schemeClr val="tx1"/>
                </a:solidFill>
              </a:rPr>
              <a:t>Wymiana filtra powietrza</a:t>
            </a:r>
            <a:br>
              <a:rPr lang="pl-PL" sz="1800" dirty="0"/>
            </a:b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9DDC4C0-D089-F992-407D-D10E1531D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4" y="1935163"/>
            <a:ext cx="7795911" cy="43894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/>
          </a:bodyPr>
          <a:lstStyle/>
          <a:p>
            <a:br>
              <a:rPr lang="pl-PL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A2B8FF-E1FD-7C6F-7E60-7F8A6A748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57262"/>
            <a:ext cx="8229600" cy="5567338"/>
          </a:xfrm>
        </p:spPr>
        <p:txBody>
          <a:bodyPr/>
          <a:lstStyle/>
          <a:p>
            <a:r>
              <a:rPr lang="pl-PL" dirty="0"/>
              <a:t>Wymiana oleju w skrzyni biegów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9531396-9470-B6E6-A9AA-BD64D27A4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4" y="1772816"/>
            <a:ext cx="8003232" cy="360784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Naprawa układu rozrządu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6D81D08-53E1-FD39-71E2-D7C820AAA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22" y="1935163"/>
            <a:ext cx="6584155" cy="43894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Montaż paska rozrządu. </a:t>
            </a:r>
            <a:b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Zgodnie z kierunkiem pokazanym na pasku rozrządu </a:t>
            </a:r>
          </a:p>
        </p:txBody>
      </p:sp>
      <p:pic>
        <p:nvPicPr>
          <p:cNvPr id="8" name="Symbol zastępczy zawartości 7" descr="http://ocdn.eu/images/pulscms/MGM7MDMsMCwyZDAsMSwx/7be45faf4db4d5a246ce06360af805d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39"/>
            <a:ext cx="680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Montaż paska rozrządu</a:t>
            </a:r>
          </a:p>
        </p:txBody>
      </p:sp>
      <p:pic>
        <p:nvPicPr>
          <p:cNvPr id="4" name="Symbol zastępczy zawartości 3" descr="Znalezione obrazy dla zapytania wyjmujemy pasek rozrz&amp;aogon;d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5886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Sprawdzenie dokumentacji serwisowej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BAC0A54-42E6-7A8E-DD8A-15BCAE4F3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00" y="1935163"/>
            <a:ext cx="6576400" cy="438943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Wymiana filtra paliwa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8F9E253-D64C-8EC7-A66C-5C097C6FA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Regulacja luzów zaworów</a:t>
            </a:r>
          </a:p>
        </p:txBody>
      </p:sp>
      <p:pic>
        <p:nvPicPr>
          <p:cNvPr id="4" name="Symbol zastępczy zawartości 3" descr="http://ocdn.eu/images/pulscms/ZDk7MDMsMmU0LDAsMSwx/ff60dbdda59a4f3195e3cafd6fb4c1e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696" y="1935163"/>
            <a:ext cx="65886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Regulacja luzów zaworów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643338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&amp;Zacute;ród&amp;lstrok;o: www.civic5g.pdg.p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807249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Kontrola zawieszenia samochodowego po naprawie</a:t>
            </a: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D8C15E7-A30F-F752-0859-CAA467785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0569"/>
            <a:ext cx="7620000" cy="423862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Uczestnicy projektu w zawodzie mechanik pojazdów samochodowych 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Dziękujemy za uwagę </a:t>
            </a:r>
          </a:p>
          <a:p>
            <a:pPr algn="ctr">
              <a:buNone/>
            </a:pPr>
            <a:endParaRPr lang="pl-PL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pl-PL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pl-PL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Sprawdzenie płynów eksploatacyjnych w samochodzie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734D3DA-2736-5ACD-64A1-0E3EB8210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35163"/>
            <a:ext cx="7344816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D977B5E-2B46-5C6D-F99C-C53DBFAC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SimSun" panose="02010600030101010101" pitchFamily="2" charset="-122"/>
              </a:rPr>
              <a:t>Kontrola luzów w układzie kierowniczym, zawieszeniu i łożyskowaniu kół </a:t>
            </a:r>
            <a:br>
              <a:rPr lang="pl-PL" sz="2800" dirty="0">
                <a:latin typeface="Arial Black" panose="020B0A04020102020204" pitchFamily="34" charset="0"/>
              </a:rPr>
            </a:br>
            <a:endParaRPr lang="pl-PL" sz="28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3AD4502-38D0-E08A-F05E-BEF222250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5163"/>
            <a:ext cx="6984775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500990" cy="11430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Naprawa silnika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7F949D9-61E7-28C0-AD9E-98C0E66AA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408712" cy="41044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85876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Naprawa uszczelki pod głowicą 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1226D10-34D8-A1D6-E128-6218ED53F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552728" cy="36724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Sprawdzenie płaszczyzny głowicy za pomocą liniału krawędziowego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0754F81-54CD-E921-C268-FF7A6A085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1" y="1935163"/>
            <a:ext cx="7780418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953</TotalTime>
  <Words>223</Words>
  <Application>Microsoft Office PowerPoint</Application>
  <PresentationFormat>Pokaz na ekranie (4:3)</PresentationFormat>
  <Paragraphs>47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6" baseType="lpstr">
      <vt:lpstr>Arial Black</vt:lpstr>
      <vt:lpstr>Calibri</vt:lpstr>
      <vt:lpstr>Constantia</vt:lpstr>
      <vt:lpstr>Times New Roman</vt:lpstr>
      <vt:lpstr>Wingdings 2</vt:lpstr>
      <vt:lpstr>Przepływ</vt:lpstr>
      <vt:lpstr>Tego się nauczyłem! - mechanika samochodowa w Rimini.</vt:lpstr>
      <vt:lpstr>Naprawa zawieszenia samochodowego</vt:lpstr>
      <vt:lpstr>Demontaż i montaż amortyzatorów </vt:lpstr>
      <vt:lpstr>Kontrola zawieszenia samochodowego po naprawie</vt:lpstr>
      <vt:lpstr>Sprawdzenie płynów eksploatacyjnych w samochodzie</vt:lpstr>
      <vt:lpstr>Kontrola luzów w układzie kierowniczym, zawieszeniu i łożyskowaniu kół  </vt:lpstr>
      <vt:lpstr>Naprawa silnika</vt:lpstr>
      <vt:lpstr>Naprawa uszczelki pod głowicą  </vt:lpstr>
      <vt:lpstr>Sprawdzenie płaszczyzny głowicy za pomocą liniału krawędziowego </vt:lpstr>
      <vt:lpstr>Montaż głowicy</vt:lpstr>
      <vt:lpstr>Diagnostyka komputerowa samochodu</vt:lpstr>
      <vt:lpstr>Wykryte usterki w silniku </vt:lpstr>
      <vt:lpstr>Naprawa ogumienia samochodowego</vt:lpstr>
      <vt:lpstr>Montaż opony na felgę </vt:lpstr>
      <vt:lpstr>Wyważanie koła</vt:lpstr>
      <vt:lpstr>Wyważarka do kół</vt:lpstr>
      <vt:lpstr>Naprawa układu kierowniczego</vt:lpstr>
      <vt:lpstr>Ustawienie geometrii kół</vt:lpstr>
      <vt:lpstr>Naprawa alternatora</vt:lpstr>
      <vt:lpstr>Sprawdzenie ładowania alternatora po zamontowaniu do samochodu</vt:lpstr>
      <vt:lpstr>Naprawa rozrusznika</vt:lpstr>
      <vt:lpstr>       Naprawa sprzęgła   </vt:lpstr>
      <vt:lpstr>Wymiana koła dwumasowego</vt:lpstr>
      <vt:lpstr>Czynności regulacyjne </vt:lpstr>
      <vt:lpstr>Wymiana klocków hamulcowych</vt:lpstr>
      <vt:lpstr>Wymiana szczęk hamulcowych</vt:lpstr>
      <vt:lpstr>          </vt:lpstr>
      <vt:lpstr>Montaż skrzyni biegów do samochodu</vt:lpstr>
      <vt:lpstr>Naprawa klimatyzacji samochodowej</vt:lpstr>
      <vt:lpstr>Serwis klimatyzacji</vt:lpstr>
      <vt:lpstr>Wymiana filtra powietrza </vt:lpstr>
      <vt:lpstr> </vt:lpstr>
      <vt:lpstr>Naprawa układu rozrządu</vt:lpstr>
      <vt:lpstr>Montaż paska rozrządu.  Zgodnie z kierunkiem pokazanym na pasku rozrządu </vt:lpstr>
      <vt:lpstr>Montaż paska rozrządu</vt:lpstr>
      <vt:lpstr>Sprawdzenie dokumentacji serwisowej</vt:lpstr>
      <vt:lpstr>Wymiana filtra paliwa</vt:lpstr>
      <vt:lpstr>Regulacja luzów zaworów</vt:lpstr>
      <vt:lpstr>Regulacja luzów zaworów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Naprawa silnika</dc:title>
  <dc:creator>admin</dc:creator>
  <cp:lastModifiedBy>Admin</cp:lastModifiedBy>
  <cp:revision>113</cp:revision>
  <dcterms:created xsi:type="dcterms:W3CDTF">2018-05-06T06:52:59Z</dcterms:created>
  <dcterms:modified xsi:type="dcterms:W3CDTF">2022-10-05T08:57:43Z</dcterms:modified>
</cp:coreProperties>
</file>