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0" r:id="rId4"/>
    <p:sldId id="258" r:id="rId5"/>
    <p:sldId id="277" r:id="rId6"/>
    <p:sldId id="257" r:id="rId7"/>
    <p:sldId id="278" r:id="rId8"/>
    <p:sldId id="280" r:id="rId9"/>
    <p:sldId id="279" r:id="rId10"/>
    <p:sldId id="302" r:id="rId11"/>
    <p:sldId id="287" r:id="rId12"/>
    <p:sldId id="288" r:id="rId13"/>
    <p:sldId id="289" r:id="rId14"/>
    <p:sldId id="291" r:id="rId15"/>
    <p:sldId id="290" r:id="rId16"/>
    <p:sldId id="294" r:id="rId17"/>
    <p:sldId id="301" r:id="rId18"/>
    <p:sldId id="293" r:id="rId19"/>
    <p:sldId id="259" r:id="rId20"/>
    <p:sldId id="281" r:id="rId21"/>
    <p:sldId id="282" r:id="rId22"/>
    <p:sldId id="283" r:id="rId23"/>
    <p:sldId id="284" r:id="rId24"/>
    <p:sldId id="266" r:id="rId25"/>
    <p:sldId id="271" r:id="rId26"/>
    <p:sldId id="295" r:id="rId27"/>
    <p:sldId id="296" r:id="rId28"/>
    <p:sldId id="272" r:id="rId29"/>
    <p:sldId id="300" r:id="rId30"/>
    <p:sldId id="274" r:id="rId31"/>
    <p:sldId id="275" r:id="rId32"/>
    <p:sldId id="276" r:id="rId33"/>
    <p:sldId id="299" r:id="rId34"/>
    <p:sldId id="267" r:id="rId35"/>
    <p:sldId id="268" r:id="rId36"/>
    <p:sldId id="270" r:id="rId37"/>
    <p:sldId id="269" r:id="rId38"/>
    <p:sldId id="262" r:id="rId39"/>
    <p:sldId id="285" r:id="rId40"/>
    <p:sldId id="286" r:id="rId41"/>
    <p:sldId id="292" r:id="rId42"/>
    <p:sldId id="263" r:id="rId43"/>
    <p:sldId id="264" r:id="rId44"/>
    <p:sldId id="265" r:id="rId45"/>
    <p:sldId id="273" r:id="rId46"/>
    <p:sldId id="298" r:id="rId47"/>
    <p:sldId id="297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F9315E-0B54-4D01-A033-E158EF430A1E}" type="datetimeFigureOut">
              <a:rPr lang="pl-PL" smtClean="0"/>
              <a:t>24.08.2020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25E33E-E7EE-42BE-BADB-C4A88A3A5373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5E-0B54-4D01-A033-E158EF430A1E}" type="datetimeFigureOut">
              <a:rPr lang="pl-PL" smtClean="0"/>
              <a:t>24.08.2020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33E-E7EE-42BE-BADB-C4A88A3A53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5E-0B54-4D01-A033-E158EF430A1E}" type="datetimeFigureOut">
              <a:rPr lang="pl-PL" smtClean="0"/>
              <a:t>24.08.2020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33E-E7EE-42BE-BADB-C4A88A3A53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5E-0B54-4D01-A033-E158EF430A1E}" type="datetimeFigureOut">
              <a:rPr lang="pl-PL" smtClean="0"/>
              <a:t>24.08.2020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33E-E7EE-42BE-BADB-C4A88A3A53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5E-0B54-4D01-A033-E158EF430A1E}" type="datetimeFigureOut">
              <a:rPr lang="pl-PL" smtClean="0"/>
              <a:t>24.08.2020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33E-E7EE-42BE-BADB-C4A88A3A53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5E-0B54-4D01-A033-E158EF430A1E}" type="datetimeFigureOut">
              <a:rPr lang="pl-PL" smtClean="0"/>
              <a:t>24.08.2020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33E-E7EE-42BE-BADB-C4A88A3A537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5E-0B54-4D01-A033-E158EF430A1E}" type="datetimeFigureOut">
              <a:rPr lang="pl-PL" smtClean="0"/>
              <a:t>24.08.2020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33E-E7EE-42BE-BADB-C4A88A3A53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5E-0B54-4D01-A033-E158EF430A1E}" type="datetimeFigureOut">
              <a:rPr lang="pl-PL" smtClean="0"/>
              <a:t>24.08.2020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33E-E7EE-42BE-BADB-C4A88A3A53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5E-0B54-4D01-A033-E158EF430A1E}" type="datetimeFigureOut">
              <a:rPr lang="pl-PL" smtClean="0"/>
              <a:t>24.08.2020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33E-E7EE-42BE-BADB-C4A88A3A53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5E-0B54-4D01-A033-E158EF430A1E}" type="datetimeFigureOut">
              <a:rPr lang="pl-PL" smtClean="0"/>
              <a:t>24.08.2020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33E-E7EE-42BE-BADB-C4A88A3A5373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15E-0B54-4D01-A033-E158EF430A1E}" type="datetimeFigureOut">
              <a:rPr lang="pl-PL" smtClean="0"/>
              <a:t>24.08.2020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E33E-E7EE-42BE-BADB-C4A88A3A53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F9315E-0B54-4D01-A033-E158EF430A1E}" type="datetimeFigureOut">
              <a:rPr lang="pl-PL" smtClean="0"/>
              <a:t>24.08.2020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25E33E-E7EE-42BE-BADB-C4A88A3A537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MAŁY PRZEWODNIK PO IRLANDII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Projekt pt.” Mobilny uczeń – dobry fachowiec na rynku pracy” 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erazmus\Desktop\Wizyta przygotowawcza\EU flag-Erasmus+_vect_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41176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IRLANDZKIE KRAJOBRAZY </a:t>
            </a:r>
            <a:endParaRPr lang="pl-PL" b="1" dirty="0"/>
          </a:p>
        </p:txBody>
      </p:sp>
      <p:pic>
        <p:nvPicPr>
          <p:cNvPr id="5122" name="Picture 2" descr="C:\Users\erazmus\Desktop\118159277_2661339010747205_3638778856994922243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66" y="2324100"/>
            <a:ext cx="2631281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82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 </a:t>
            </a:r>
            <a:r>
              <a:rPr lang="pl-PL" sz="2700" b="1" dirty="0" smtClean="0"/>
              <a:t>CORK – MIASTO W KTÓRYM </a:t>
            </a:r>
            <a:r>
              <a:rPr lang="pl-PL" sz="2700" b="1" dirty="0"/>
              <a:t>UCZESTNICY </a:t>
            </a:r>
            <a:r>
              <a:rPr lang="pl-PL" sz="2700" b="1" dirty="0" smtClean="0"/>
              <a:t>PROJEKTU ZREALIZOWALI STAŻE ZAWODOWE</a:t>
            </a:r>
            <a:endParaRPr lang="pl-PL" sz="27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pl-PL" dirty="0"/>
              <a:t>Miasto Cork w 2005 otrzymało tytuł Europejskiej Stolicy Kultury. To bardzo ważne centrum edukacyjne w Irlandii. Cork zamieszkuje obecnie ok. 3000 studentów z ponad 100 różnych krajów. Instytuty badawcze powiązane z kolegiami w mieście wspierają potencjał badawczy i innowacyjny miasta oraz regionu. Cork organizuje co roku kilka wydarzeń kulturalnych, takich jak chociażby słynny festiwal jazzowy, który przyciąga ludzi z całego świata. Miasto jest furtką do bliższego poznania Europy  - jest tam kilka europejskich inicjatyw, które mogą wzbogacić doświadczenia uczniów o budowanie poczucia europejskiego obywatelstwa. To idealne miejsce dla zagranicznych studentów: przyjazne, angażujące, z kilkoma różnymi społecznościami współistniejącymi w tym samym miejscu. Poza tym Cork znane jest z tego, że znajduje się w najbardziej atrakcyjnej części Irlandii, blisko głównych atrakcji, takich jak: </a:t>
            </a:r>
            <a:r>
              <a:rPr lang="pl-PL" dirty="0" err="1"/>
              <a:t>Cliffs</a:t>
            </a:r>
            <a:r>
              <a:rPr lang="pl-PL" dirty="0"/>
              <a:t> of Moher, Ring of </a:t>
            </a:r>
            <a:r>
              <a:rPr lang="pl-PL" dirty="0" err="1"/>
              <a:t>Kilnerry</a:t>
            </a:r>
            <a:r>
              <a:rPr lang="pl-PL" dirty="0"/>
              <a:t>, </a:t>
            </a:r>
            <a:r>
              <a:rPr lang="pl-PL" dirty="0" err="1"/>
              <a:t>Cobh</a:t>
            </a:r>
            <a:r>
              <a:rPr lang="pl-PL" dirty="0"/>
              <a:t>, itd.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733256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CORK</a:t>
            </a:r>
            <a:endParaRPr lang="pl-PL" b="1" dirty="0"/>
          </a:p>
        </p:txBody>
      </p:sp>
      <p:pic>
        <p:nvPicPr>
          <p:cNvPr id="2050" name="Picture 2" descr="C:\Users\erazmus\Desktop\Projekt Erasmus+ 2019\TKN 24\13) Cork - miejsce realizacji mobilności zagranicznej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razmus\Desktop\Projekt Erasmus+ 2019\TKN24_2\84309350_182229409654630_3708777506468265984_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2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CORK</a:t>
            </a:r>
            <a:endParaRPr lang="pl-PL" b="1" dirty="0"/>
          </a:p>
        </p:txBody>
      </p:sp>
      <p:pic>
        <p:nvPicPr>
          <p:cNvPr id="3074" name="Picture 2" descr="C:\Users\erazmus\Desktop\Projekt Erasmus+ 2019\TKN24_2\83032057_167431544588221_8078095823142912000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razmus\Desktop\Projekt Erasmus+ 2019\TKN24_2\84399715_470124333891842_2222885020106752000_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0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CORK</a:t>
            </a:r>
            <a:endParaRPr lang="pl-PL" b="1" dirty="0"/>
          </a:p>
        </p:txBody>
      </p:sp>
      <p:pic>
        <p:nvPicPr>
          <p:cNvPr id="5122" name="Picture 2" descr="C:\Users\erazmus\Desktop\Projekt Erasmus+ 2019\TKN24_2\84355817_224601525220161_7947118944320487424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razmus\Desktop\Projekt Erasmus+ 2019\TKN24_2\84181488_176502206947963_7331494893505740800_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2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CORK</a:t>
            </a:r>
            <a:endParaRPr lang="pl-PL" b="1" dirty="0"/>
          </a:p>
        </p:txBody>
      </p:sp>
      <p:pic>
        <p:nvPicPr>
          <p:cNvPr id="4098" name="Picture 2" descr="C:\Users\erazmus\Desktop\Projekt Erasmus+ 2019\TKN24_2\84415715_514621405844398_2954535168586547200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3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CORK</a:t>
            </a:r>
            <a:endParaRPr lang="pl-PL" b="1" dirty="0"/>
          </a:p>
        </p:txBody>
      </p:sp>
      <p:pic>
        <p:nvPicPr>
          <p:cNvPr id="12290" name="Picture 2" descr="C:\Users\erazmus\Desktop\Projekt Erasmus+ 2019\TKN24_2\TKN 24\panorama Cor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3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razmus\Desktop\PREZENTACJA IRLANDIA\117291662_3283829761707079_991586534121754901_n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80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CORK</a:t>
            </a:r>
            <a:endParaRPr lang="pl-PL" b="1" dirty="0"/>
          </a:p>
        </p:txBody>
      </p:sp>
      <p:pic>
        <p:nvPicPr>
          <p:cNvPr id="4098" name="Picture 2" descr="C:\Users\erazmus\Desktop\118132158_760356791393408_8158425341177357584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3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razmus\Desktop\118190729_331970504844876_719165431288000635_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80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80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COBH – MIEJSCE REALIZACJI PROGRAMU KULTUROWEGO</a:t>
            </a:r>
            <a:endParaRPr lang="pl-PL" b="1" dirty="0"/>
          </a:p>
        </p:txBody>
      </p:sp>
      <p:pic>
        <p:nvPicPr>
          <p:cNvPr id="11266" name="Picture 2" descr="C:\Users\erazmus\Desktop\Projekt Erasmus+ 2019\TKN24_2\TKN 24\16) Miasto Cobh - planowane miejsce realizacji programu kulturoweg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erazmus\Desktop\Projekt Erasmus+ 2019\TKN24_2\TKN 24\Cobh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89240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2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HISTORIA IRLANDII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pl-PL" dirty="0"/>
              <a:t>Historia Irlandii sięga </a:t>
            </a:r>
            <a:r>
              <a:rPr lang="pl-PL" dirty="0" smtClean="0"/>
              <a:t>ok. 400 lat p.n.e</a:t>
            </a:r>
            <a:r>
              <a:rPr lang="pl-PL" dirty="0"/>
              <a:t>. Wtedy zaczęli tu przybywać z kontynentu europejskiego Celtowie. Ale już 6000 tys. lat wcześniej mieszkali tu pierwsi ludzie. Najbardziej </a:t>
            </a:r>
            <a:r>
              <a:rPr lang="pl-PL" dirty="0" smtClean="0"/>
              <a:t>jednak burzliwa </a:t>
            </a:r>
            <a:r>
              <a:rPr lang="pl-PL" dirty="0"/>
              <a:t>jest </a:t>
            </a:r>
            <a:r>
              <a:rPr lang="pl-PL" dirty="0" smtClean="0"/>
              <a:t>współczesna </a:t>
            </a:r>
            <a:r>
              <a:rPr lang="pl-PL" dirty="0"/>
              <a:t>historia </a:t>
            </a:r>
            <a:r>
              <a:rPr lang="pl-PL" dirty="0" smtClean="0"/>
              <a:t>kraju. Jej ślady </a:t>
            </a:r>
            <a:r>
              <a:rPr lang="pl-PL" dirty="0"/>
              <a:t>widać do </a:t>
            </a:r>
            <a:r>
              <a:rPr lang="pl-PL" dirty="0" smtClean="0"/>
              <a:t>dzisiaj </a:t>
            </a:r>
            <a:r>
              <a:rPr lang="pl-PL" dirty="0"/>
              <a:t>W wielu miejscach nie ucichły jeszcze echa zamieszek między katolikami a protestantami z lat </a:t>
            </a:r>
            <a:r>
              <a:rPr lang="pl-PL" dirty="0" smtClean="0"/>
              <a:t>20. </a:t>
            </a:r>
            <a:r>
              <a:rPr lang="pl-PL" dirty="0"/>
              <a:t>(wtedy też powstała IRA - Irlandzka Armia Republikańska), co doprowadziło do uzyskania całkowitej niezależności od Wielkiej Brytanii w 1949 r. Pokój trwał </a:t>
            </a:r>
            <a:r>
              <a:rPr lang="pl-PL" dirty="0" smtClean="0"/>
              <a:t>jednak krótko </a:t>
            </a:r>
            <a:r>
              <a:rPr lang="pl-PL" dirty="0"/>
              <a:t>i już w końcu lat 60 rozpoczęła się </a:t>
            </a:r>
            <a:r>
              <a:rPr lang="pl-PL" dirty="0" smtClean="0"/>
              <a:t>wojna </a:t>
            </a:r>
            <a:r>
              <a:rPr lang="pl-PL" dirty="0"/>
              <a:t>domową między IRA a protestanckimi lojalistami rządu brytyjskiego. Dopiero rok 1994 </a:t>
            </a:r>
            <a:r>
              <a:rPr lang="pl-PL" dirty="0" smtClean="0"/>
              <a:t>przyniósł koniec  </a:t>
            </a:r>
            <a:r>
              <a:rPr lang="pl-PL" dirty="0"/>
              <a:t>przemocy </a:t>
            </a:r>
            <a:r>
              <a:rPr lang="pl-PL" dirty="0" smtClean="0"/>
              <a:t>oraz </a:t>
            </a:r>
            <a:r>
              <a:rPr lang="pl-PL" dirty="0"/>
              <a:t>zamachów </a:t>
            </a:r>
            <a:r>
              <a:rPr lang="pl-PL" dirty="0" smtClean="0"/>
              <a:t>terrorystycznych. Od </a:t>
            </a:r>
            <a:r>
              <a:rPr lang="pl-PL" dirty="0"/>
              <a:t>momentu przystąpienia Irlandii do Unii Europejskiej, stała się ona najbardziej dynamiczną </a:t>
            </a:r>
            <a:r>
              <a:rPr lang="pl-PL" dirty="0" smtClean="0"/>
              <a:t>oraz </a:t>
            </a:r>
            <a:r>
              <a:rPr lang="pl-PL" dirty="0"/>
              <a:t>najszybciej rozwijającą się gospodarką </a:t>
            </a:r>
            <a:r>
              <a:rPr lang="pl-PL" dirty="0" smtClean="0"/>
              <a:t>w Europie.</a:t>
            </a:r>
            <a:endParaRPr lang="pl-PL" dirty="0"/>
          </a:p>
          <a:p>
            <a:pPr algn="just"/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73216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9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POŁOŻENIE GEOGRAFICZNE IRLANDII</a:t>
            </a:r>
          </a:p>
        </p:txBody>
      </p:sp>
      <p:pic>
        <p:nvPicPr>
          <p:cNvPr id="1026" name="Picture 2" descr="C:\Users\erazmus\Pictures\Screenshots\Zrzut ekranu (140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7327"/>
            <a:ext cx="4644000" cy="40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1772816"/>
            <a:ext cx="315966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7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ZABYTKI HISTORYCZNE IRLANDII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pl-PL" b="1" dirty="0"/>
              <a:t>Katedra pod wezwaniem świętego </a:t>
            </a:r>
            <a:r>
              <a:rPr lang="pl-PL" b="1" dirty="0" err="1" smtClean="0"/>
              <a:t>Finbarre’a</a:t>
            </a:r>
            <a:r>
              <a:rPr lang="pl-PL" dirty="0" smtClean="0"/>
              <a:t> - neogotycka budowla, która </a:t>
            </a:r>
            <a:r>
              <a:rPr lang="pl-PL" dirty="0"/>
              <a:t>powstała w II połowie XIX </a:t>
            </a:r>
            <a:r>
              <a:rPr lang="pl-PL" dirty="0" smtClean="0"/>
              <a:t>wieku. Była </a:t>
            </a:r>
            <a:r>
              <a:rPr lang="pl-PL" dirty="0"/>
              <a:t>pierwszym wielkim projektem wiktoriańskiego architekta Williama </a:t>
            </a:r>
            <a:r>
              <a:rPr lang="pl-PL" dirty="0" err="1"/>
              <a:t>Burgesa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9218" name="Picture 2" descr="C:\Users\erazmus\Desktop\PREZENTACJA IRLANDIA\118125536_2803984556546900_8277257286909598997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3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94C600"/>
                </a:solidFill>
              </a:rPr>
              <a:t>ZABYTKI HISTORYCZNE IRLANDII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pl-PL" b="1" dirty="0"/>
              <a:t>Katedra św. </a:t>
            </a:r>
            <a:r>
              <a:rPr lang="pl-PL" b="1" dirty="0" err="1"/>
              <a:t>Kolmana</a:t>
            </a:r>
            <a:r>
              <a:rPr lang="pl-PL" dirty="0"/>
              <a:t> – rzymskokatolicka katedra znajdująca się w </a:t>
            </a:r>
            <a:r>
              <a:rPr lang="pl-PL" dirty="0" err="1"/>
              <a:t>Cobh</a:t>
            </a:r>
            <a:r>
              <a:rPr lang="pl-PL" dirty="0"/>
              <a:t>, w Irlandii</a:t>
            </a:r>
            <a:r>
              <a:rPr lang="pl-PL" dirty="0" smtClean="0"/>
              <a:t>. Siedziba </a:t>
            </a:r>
            <a:r>
              <a:rPr lang="pl-PL" dirty="0"/>
              <a:t>diecezji </a:t>
            </a:r>
            <a:r>
              <a:rPr lang="pl-PL" dirty="0" err="1" smtClean="0"/>
              <a:t>Cloyne</a:t>
            </a:r>
            <a:r>
              <a:rPr lang="pl-PL" dirty="0" smtClean="0"/>
              <a:t>. Neogotycka </a:t>
            </a:r>
            <a:r>
              <a:rPr lang="pl-PL" dirty="0"/>
              <a:t>katedra zaprojektowana została przez E. W. </a:t>
            </a:r>
            <a:r>
              <a:rPr lang="pl-PL" dirty="0" err="1"/>
              <a:t>Pugina</a:t>
            </a:r>
            <a:r>
              <a:rPr lang="pl-PL" dirty="0"/>
              <a:t>, G. </a:t>
            </a:r>
            <a:r>
              <a:rPr lang="pl-PL" dirty="0" err="1"/>
              <a:t>Ashlina</a:t>
            </a:r>
            <a:r>
              <a:rPr lang="pl-PL" dirty="0"/>
              <a:t> i Thomasa Colemana. Kamień węgielny położył biskup William </a:t>
            </a:r>
            <a:r>
              <a:rPr lang="pl-PL" dirty="0" err="1"/>
              <a:t>Keane</a:t>
            </a:r>
            <a:r>
              <a:rPr lang="pl-PL" dirty="0"/>
              <a:t> 30 września 1868 roku. Pierwsza msza została odprawiona 15 czerwca </a:t>
            </a:r>
            <a:r>
              <a:rPr lang="pl-PL" dirty="0" smtClean="0"/>
              <a:t>1879 roku.</a:t>
            </a:r>
            <a:endParaRPr lang="pl-PL" dirty="0"/>
          </a:p>
        </p:txBody>
      </p:sp>
      <p:pic>
        <p:nvPicPr>
          <p:cNvPr id="10242" name="Picture 2" descr="C:\Users\erazmus\Desktop\PREZENTACJA IRLANDIA\118139203_675279563060060_1628044375877864415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3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9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94C600"/>
                </a:solidFill>
              </a:rPr>
              <a:t>ZABYTKI HISTORYCZNE IRLANDII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pl-PL" b="1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Blackrock</a:t>
            </a:r>
            <a:r>
              <a:rPr lang="pl-PL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  <a:r>
              <a:rPr lang="pl-PL" b="1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Castle</a:t>
            </a:r>
            <a:r>
              <a:rPr lang="pl-PL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jest malowniczym, pochodzącym z pierwszej połowy XIX w. zamkiem, znajdującym się ok. 5 km od centrum Cork.</a:t>
            </a:r>
          </a:p>
          <a:p>
            <a:pPr marL="68580" indent="0">
              <a:buNone/>
            </a:pPr>
            <a:r>
              <a:rPr lang="pl-PL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</a:t>
            </a:r>
            <a:r>
              <a:rPr lang="pl-PL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  <a:r>
              <a:rPr lang="pl-PL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Blackrock</a:t>
            </a:r>
            <a:r>
              <a:rPr lang="pl-PL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  <a:r>
              <a:rPr lang="pl-PL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Castle</a:t>
            </a:r>
            <a:r>
              <a:rPr lang="pl-PL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przy </a:t>
            </a:r>
            <a:r>
              <a:rPr lang="pl-PL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Castle</a:t>
            </a:r>
            <a:r>
              <a:rPr lang="pl-PL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Road w Cork mieści się obserwatorium astronomiczne, w którym turyści mogą zapoznać się m.in. z multimedialnymi projekcjami. </a:t>
            </a:r>
          </a:p>
        </p:txBody>
      </p:sp>
      <p:pic>
        <p:nvPicPr>
          <p:cNvPr id="11266" name="Picture 2" descr="C:\Users\erazmus\Desktop\PREZENTACJA IRLANDIA\118176668_306148717478743_985389650190616708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3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1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94C600"/>
                </a:solidFill>
              </a:rPr>
              <a:t>ZABYTKI HISTORYCZNE IRLANDII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pl-PL" b="1" dirty="0" smtClean="0">
                <a:solidFill>
                  <a:schemeClr val="tx1"/>
                </a:solidFill>
                <a:latin typeface="Roboto"/>
              </a:rPr>
              <a:t>Zamek </a:t>
            </a:r>
            <a:r>
              <a:rPr lang="pl-PL" b="1" dirty="0" err="1">
                <a:solidFill>
                  <a:schemeClr val="tx1"/>
                </a:solidFill>
                <a:latin typeface="Roboto"/>
              </a:rPr>
              <a:t>Blarney</a:t>
            </a:r>
            <a:r>
              <a:rPr lang="pl-PL" b="1" dirty="0">
                <a:solidFill>
                  <a:schemeClr val="tx1"/>
                </a:solidFill>
                <a:latin typeface="Roboto"/>
              </a:rPr>
              <a:t> (ang. </a:t>
            </a:r>
            <a:r>
              <a:rPr lang="pl-PL" b="1" dirty="0" err="1">
                <a:solidFill>
                  <a:schemeClr val="tx1"/>
                </a:solidFill>
                <a:latin typeface="Roboto"/>
              </a:rPr>
              <a:t>Blarney</a:t>
            </a:r>
            <a:r>
              <a:rPr lang="pl-PL" b="1" dirty="0">
                <a:solidFill>
                  <a:schemeClr val="tx1"/>
                </a:solidFill>
                <a:latin typeface="Roboto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Roboto"/>
              </a:rPr>
              <a:t>Castle</a:t>
            </a:r>
            <a:r>
              <a:rPr lang="pl-PL" b="1" dirty="0">
                <a:solidFill>
                  <a:schemeClr val="tx1"/>
                </a:solidFill>
                <a:latin typeface="Roboto"/>
              </a:rPr>
              <a:t>, irl. </a:t>
            </a:r>
            <a:r>
              <a:rPr lang="pl-PL" b="1" dirty="0" err="1">
                <a:solidFill>
                  <a:schemeClr val="tx1"/>
                </a:solidFill>
                <a:latin typeface="Roboto"/>
              </a:rPr>
              <a:t>Caisleán</a:t>
            </a:r>
            <a:r>
              <a:rPr lang="pl-PL" b="1" dirty="0">
                <a:solidFill>
                  <a:schemeClr val="tx1"/>
                </a:solidFill>
                <a:latin typeface="Roboto"/>
              </a:rPr>
              <a:t> na </a:t>
            </a:r>
            <a:r>
              <a:rPr lang="pl-PL" b="1" dirty="0" err="1">
                <a:solidFill>
                  <a:schemeClr val="tx1"/>
                </a:solidFill>
                <a:latin typeface="Roboto"/>
              </a:rPr>
              <a:t>Blarnan</a:t>
            </a:r>
            <a:r>
              <a:rPr lang="pl-PL" b="1" dirty="0">
                <a:solidFill>
                  <a:schemeClr val="tx1"/>
                </a:solidFill>
                <a:latin typeface="Roboto"/>
              </a:rPr>
              <a:t>) </a:t>
            </a:r>
            <a:r>
              <a:rPr lang="pl-PL" dirty="0">
                <a:solidFill>
                  <a:schemeClr val="tx1"/>
                </a:solidFill>
                <a:latin typeface="Roboto"/>
              </a:rPr>
              <a:t>– średniowieczny zamek w mieście </a:t>
            </a:r>
            <a:r>
              <a:rPr lang="pl-PL" dirty="0" err="1">
                <a:solidFill>
                  <a:schemeClr val="tx1"/>
                </a:solidFill>
                <a:latin typeface="Roboto"/>
              </a:rPr>
              <a:t>Blarney</a:t>
            </a:r>
            <a:r>
              <a:rPr lang="pl-PL" dirty="0">
                <a:solidFill>
                  <a:schemeClr val="tx1"/>
                </a:solidFill>
                <a:latin typeface="Roboto"/>
              </a:rPr>
              <a:t> (hrabstwo Cork, Irlandia), wzniesiony w 1446 roku. Popularna atrakcja turystyczna, głównie ze względu na tzw. Kamień z </a:t>
            </a:r>
            <a:r>
              <a:rPr lang="pl-PL" dirty="0" err="1">
                <a:solidFill>
                  <a:schemeClr val="tx1"/>
                </a:solidFill>
                <a:latin typeface="Roboto"/>
              </a:rPr>
              <a:t>Blarney</a:t>
            </a:r>
            <a:r>
              <a:rPr lang="pl-PL" dirty="0">
                <a:solidFill>
                  <a:schemeClr val="tx1"/>
                </a:solidFill>
                <a:latin typeface="Roboto"/>
              </a:rPr>
              <a:t>. Na terenie zamku znajduje się </a:t>
            </a:r>
            <a:r>
              <a:rPr lang="pl-PL" dirty="0" smtClean="0">
                <a:solidFill>
                  <a:schemeClr val="tx1"/>
                </a:solidFill>
                <a:latin typeface="Roboto"/>
              </a:rPr>
              <a:t>XIX-wieczny z pięknym ogrodem skalnym.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erazmus\Desktop\Projekt Erasmus+ 2019\TKN 24\Zamek w Blarne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3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1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SALONY FRYZJERSKIE </a:t>
            </a:r>
            <a:br>
              <a:rPr lang="pl-PL" b="1" dirty="0" smtClean="0"/>
            </a:br>
            <a:r>
              <a:rPr lang="pl-PL" b="1" dirty="0" smtClean="0"/>
              <a:t>W IRLANDII</a:t>
            </a:r>
            <a:endParaRPr lang="pl-PL" b="1" dirty="0"/>
          </a:p>
        </p:txBody>
      </p:sp>
      <p:pic>
        <p:nvPicPr>
          <p:cNvPr id="11266" name="Picture 2" descr="C:\Users\erazmus\Desktop\Wizyta przygotowawcza\75462519_701367687018878_2592429018481426432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3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:\Users\erazmus\Desktop\Projekt Erasmus+ 2019\TKN 24\21_Staż w salonie fryzjerskim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80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17232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1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SALONY FRYZJERSKIE </a:t>
            </a:r>
            <a:br>
              <a:rPr lang="pl-PL" b="1" dirty="0"/>
            </a:br>
            <a:r>
              <a:rPr lang="pl-PL" b="1" dirty="0"/>
              <a:t>W IRLANDII</a:t>
            </a:r>
          </a:p>
        </p:txBody>
      </p:sp>
      <p:pic>
        <p:nvPicPr>
          <p:cNvPr id="16386" name="Picture 2" descr="C:\Users\erazmus\Desktop\Projekt Erasmus+ 2019\TKN 24\na stażu w zakładzie fryzjerskim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3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erazmus\Desktop\Projekt Erasmus+ 2019\TKN 24\Staż zawodowy w salonie fryzjerskim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80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01208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ZAKŁADY MECHANIKI POJAZDOWEJ W IRLANDII</a:t>
            </a:r>
            <a:endParaRPr lang="pl-PL" b="1" dirty="0"/>
          </a:p>
        </p:txBody>
      </p:sp>
      <p:pic>
        <p:nvPicPr>
          <p:cNvPr id="13314" name="Picture 2" descr="C:\Users\erazmus\Desktop\Projekt Erasmus+ 2019\TKN 24\Staż zawodowy w firmie mechaniki pojazdów samochodowych (4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3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razmus\Desktop\Projekt Erasmus+ 2019\TKN 24\23_Staż zawodowy w firmie mechaniki pojazdów samochodowych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89240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852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ZAKŁADY MECHANIKI POJAZDOWEJ W IRLANDII</a:t>
            </a:r>
          </a:p>
        </p:txBody>
      </p:sp>
      <p:pic>
        <p:nvPicPr>
          <p:cNvPr id="14338" name="Picture 2" descr="C:\Users\erazmus\Desktop\Projekt Erasmus+ 2019\TKN 24\32_Staż zawodowy w zakładzie mechaniki pojazdowej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erazmus\Desktop\Projekt Erasmus+ 2019\TKN 24\26_Staż zawodowy w firmie mechaniki pojazdów samochodowych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56629"/>
            <a:ext cx="3419475" cy="20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29200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417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KUCHNIA IRLANDZKA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pl-PL" dirty="0"/>
              <a:t>Kuchnia irlandzka to tradycje kulinarne, na które ogromny wpływ miały klimat </a:t>
            </a:r>
            <a:r>
              <a:rPr lang="pl-PL" dirty="0" smtClean="0"/>
              <a:t>oraz </a:t>
            </a:r>
            <a:r>
              <a:rPr lang="pl-PL" dirty="0"/>
              <a:t>położenie geograficzne Irlandii. Ważnymi elementami kuchni </a:t>
            </a:r>
            <a:r>
              <a:rPr lang="pl-PL" dirty="0" smtClean="0"/>
              <a:t>irlandzkiej </a:t>
            </a:r>
            <a:r>
              <a:rPr lang="pl-PL" dirty="0"/>
              <a:t>są ryby, owoce morza, nabiał, mięso oraz warzywa, zwłaszcza </a:t>
            </a:r>
            <a:r>
              <a:rPr lang="pl-PL" dirty="0" smtClean="0"/>
              <a:t>ziemniaki. Zostały one </a:t>
            </a:r>
            <a:r>
              <a:rPr lang="pl-PL" dirty="0"/>
              <a:t>sprowadzone w drugiej połowie XVI wieku z „Nowego Świata</a:t>
            </a:r>
            <a:r>
              <a:rPr lang="pl-PL" dirty="0" smtClean="0"/>
              <a:t>”. </a:t>
            </a:r>
            <a:r>
              <a:rPr lang="pl-PL" dirty="0" smtClean="0"/>
              <a:t>W chwili obecnej </a:t>
            </a:r>
            <a:r>
              <a:rPr lang="pl-PL" dirty="0"/>
              <a:t>ziemniaki stanowią podstawę niemal każdego irlandzkiego dania. Typowe dla kuchni irlandzkiej są potrawy przygotowywane z ziemniaków, mleka i jego </a:t>
            </a:r>
            <a:r>
              <a:rPr lang="pl-PL" dirty="0" smtClean="0"/>
              <a:t>przetworów, </a:t>
            </a:r>
            <a:r>
              <a:rPr lang="pl-PL" dirty="0"/>
              <a:t>warzyw i mięsa oraz produkty zbożowe z </a:t>
            </a:r>
            <a:r>
              <a:rPr lang="pl-PL" dirty="0" smtClean="0"/>
              <a:t>pszenicy i owsa. </a:t>
            </a:r>
            <a:r>
              <a:rPr lang="pl-PL" dirty="0"/>
              <a:t>Obecny sposób odżywania się </a:t>
            </a:r>
            <a:r>
              <a:rPr lang="pl-PL" dirty="0" smtClean="0"/>
              <a:t>Irlandczyków zasadniczo nie </a:t>
            </a:r>
            <a:r>
              <a:rPr lang="pl-PL" dirty="0"/>
              <a:t>odbiega od powszechnej w Europie kuchni międzynarodowej,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37" y="5779798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4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/>
              <a:t>PRZYKŁADOWE MIEJSCE SPOŻYWANIA POSIŁKÓW </a:t>
            </a:r>
            <a:r>
              <a:rPr lang="pl-PL" sz="2800" b="1" dirty="0" smtClean="0"/>
              <a:t>W DOMU IRLANDZKIM</a:t>
            </a:r>
            <a:endParaRPr lang="pl-PL" sz="2800" b="1" dirty="0"/>
          </a:p>
        </p:txBody>
      </p:sp>
      <p:pic>
        <p:nvPicPr>
          <p:cNvPr id="3074" name="Picture 2" descr="C:\Users\erazmus\Desktop\117303201_349657739364736_1627018570575381142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66" y="2324100"/>
            <a:ext cx="2631281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29200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15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POŁOŻENIE GEOGRAFICZNE IRLANDII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pl-PL" dirty="0"/>
              <a:t>Irlandia </a:t>
            </a:r>
            <a:r>
              <a:rPr lang="pl-PL" dirty="0" smtClean="0"/>
              <a:t>jest krajem, który należy </a:t>
            </a:r>
            <a:r>
              <a:rPr lang="pl-PL" dirty="0"/>
              <a:t>do archipelagu Wysp </a:t>
            </a:r>
            <a:r>
              <a:rPr lang="pl-PL" dirty="0" smtClean="0"/>
              <a:t>Brytyjskich. </a:t>
            </a:r>
            <a:r>
              <a:rPr lang="pl-PL" dirty="0" smtClean="0"/>
              <a:t>Powierzchnia </a:t>
            </a:r>
            <a:r>
              <a:rPr lang="pl-PL" dirty="0" smtClean="0"/>
              <a:t>kraju </a:t>
            </a:r>
            <a:r>
              <a:rPr lang="pl-PL" dirty="0" smtClean="0"/>
              <a:t>to </a:t>
            </a:r>
            <a:r>
              <a:rPr lang="pl-PL" dirty="0"/>
              <a:t>84 406 </a:t>
            </a:r>
            <a:r>
              <a:rPr lang="pl-PL" dirty="0" smtClean="0"/>
              <a:t>km². </a:t>
            </a:r>
            <a:r>
              <a:rPr lang="pl-PL" dirty="0" smtClean="0"/>
              <a:t>Irlandia j</a:t>
            </a:r>
            <a:r>
              <a:rPr lang="pl-PL" dirty="0" smtClean="0"/>
              <a:t>est </a:t>
            </a:r>
            <a:r>
              <a:rPr lang="pl-PL" dirty="0"/>
              <a:t>co do wielkości wyspą Europy</a:t>
            </a:r>
            <a:r>
              <a:rPr lang="pl-PL" dirty="0" smtClean="0"/>
              <a:t>. Od </a:t>
            </a:r>
            <a:r>
              <a:rPr lang="pl-PL" dirty="0"/>
              <a:t>północy i zachodu </a:t>
            </a:r>
            <a:r>
              <a:rPr lang="pl-PL" dirty="0" smtClean="0"/>
              <a:t>otoczona </a:t>
            </a:r>
            <a:r>
              <a:rPr lang="pl-PL" dirty="0" smtClean="0"/>
              <a:t>jest Oceanem Atlantyckim. Na </a:t>
            </a:r>
            <a:r>
              <a:rPr lang="pl-PL" dirty="0"/>
              <a:t>wschodzie i południowym wschodzie oddziela ją od Wielkiej Brytanii Morze Irlandzkie, Kanał Świętego Jerzego </a:t>
            </a:r>
            <a:r>
              <a:rPr lang="pl-PL" dirty="0" smtClean="0"/>
              <a:t>oraz </a:t>
            </a:r>
            <a:r>
              <a:rPr lang="pl-PL" dirty="0"/>
              <a:t>Kanał Północny.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33256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6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PRODUKTY WYKORZYSTYWANE W KUCHNII IRLANDZKIEJ</a:t>
            </a:r>
            <a:endParaRPr lang="pl-PL" b="1" dirty="0"/>
          </a:p>
        </p:txBody>
      </p:sp>
      <p:pic>
        <p:nvPicPr>
          <p:cNvPr id="1026" name="Picture 2" descr="C:\Users\erazmus\Desktop\PREZENTACJA IRLANDIA\117318403_3155401647861744_4842903664592059395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631281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razmus\Desktop\PREZENTACJA IRLANDIA\117221854_659959951290680_6838392263973875962_n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498030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rgbClr val="94C600"/>
                </a:solidFill>
              </a:rPr>
              <a:t>PRODUKTY WYKORZYSTYWANE W KUCHNII IRLANDZKIEJ</a:t>
            </a:r>
            <a:endParaRPr lang="pl-PL" dirty="0"/>
          </a:p>
        </p:txBody>
      </p:sp>
      <p:pic>
        <p:nvPicPr>
          <p:cNvPr id="2050" name="Picture 2" descr="C:\Users\erazmus\Desktop\PREZENTACJA IRLANDIA\117280605_2053077724822928_4018223837788214070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33117"/>
            <a:ext cx="2631281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razmus\Desktop\PREZENTACJA IRLANDIA\117304166_309190376999792_235491470052827424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70038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1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 smtClean="0"/>
              <a:t>PRZYKŁADOWE ŚNIADANIE </a:t>
            </a:r>
            <a:r>
              <a:rPr lang="pl-PL" sz="2800" b="1" dirty="0" smtClean="0"/>
              <a:t>IRLANDZKIE</a:t>
            </a:r>
            <a:br>
              <a:rPr lang="pl-PL" sz="2800" b="1" dirty="0" smtClean="0"/>
            </a:br>
            <a:endParaRPr lang="pl-PL" sz="2800" b="1" dirty="0"/>
          </a:p>
        </p:txBody>
      </p:sp>
      <p:pic>
        <p:nvPicPr>
          <p:cNvPr id="3074" name="Picture 2" descr="C:\Users\erazmus\Desktop\PREZENTACJA IRLANDIA\118147409_687966571928745_374863971129008208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34563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razmus\Desktop\PREZENTACJA IRLANDIA\117310496_2723755421236314_8526430324216897931_n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30325"/>
          <a:stretch/>
        </p:blipFill>
        <p:spPr bwMode="auto">
          <a:xfrm>
            <a:off x="5223164" y="2132856"/>
            <a:ext cx="3290884" cy="32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42806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94C600"/>
                </a:solidFill>
              </a:rPr>
              <a:t>ŚNIADANIE IRLANDZKIE</a:t>
            </a:r>
            <a:r>
              <a:rPr lang="pl-PL" sz="3600" b="1" dirty="0">
                <a:solidFill>
                  <a:srgbClr val="94C600"/>
                </a:solidFill>
              </a:rPr>
              <a:t/>
            </a:r>
            <a:br>
              <a:rPr lang="pl-PL" sz="3600" b="1" dirty="0">
                <a:solidFill>
                  <a:srgbClr val="94C600"/>
                </a:solidFill>
              </a:rPr>
            </a:br>
            <a:endParaRPr lang="pl-PL" dirty="0"/>
          </a:p>
        </p:txBody>
      </p:sp>
      <p:pic>
        <p:nvPicPr>
          <p:cNvPr id="2050" name="Picture 2" descr="C:\Users\erazmus\Desktop\118212365_913602215786454_1394624493991066917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6926"/>
            <a:ext cx="3419475" cy="256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razmus\Desktop\118397049_730176787824067_4052695825812815346_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6926"/>
            <a:ext cx="3419475" cy="256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095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SYMBOLE IRLANDII </a:t>
            </a:r>
            <a:endParaRPr lang="pl-PL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09" y="2324100"/>
            <a:ext cx="2490794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0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SYMBOLE IRLANDII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just">
              <a:buNone/>
            </a:pPr>
            <a:r>
              <a:rPr lang="pl-PL" dirty="0"/>
              <a:t>Barwy Irlandii to zielony (symbolizuje katolików), pomarańczowy (symbolizuje protestantów) oraz biały (symbol nieustannego dążenia do pokoju pomiędzy obiema grupami wyznaniowymi). Flaga </a:t>
            </a:r>
            <a:r>
              <a:rPr lang="pl-PL" dirty="0" smtClean="0"/>
              <a:t>Irlandii jest </a:t>
            </a:r>
            <a:r>
              <a:rPr lang="pl-PL" dirty="0"/>
              <a:t>prostokątna, widnieją na niej trzy pasy w układzie pionowym - od lewej: zielony, biały, pomarańczowy.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01208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8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SYMBOLE IRLANDII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pl-PL" dirty="0"/>
              <a:t>W tradycji irlandzkiej trzylistna koniczyna </a:t>
            </a:r>
            <a:r>
              <a:rPr lang="pl-PL" dirty="0" smtClean="0"/>
              <a:t>(tzw. </a:t>
            </a:r>
            <a:r>
              <a:rPr lang="pl-PL" dirty="0" err="1"/>
              <a:t>Shamrock</a:t>
            </a:r>
            <a:r>
              <a:rPr lang="pl-PL" dirty="0"/>
              <a:t>) przedstawia Trójcę Świętą: jeden liść – Ojca, jeden – Syna i jeden – Ducha Świętego. Według dawnych prawideł irlandzkich święty Patryk posłużył się właśnie trzylistną koniczyną by wyjaśnić pierwszym irlandzkim chrześcijanom dogmat Trójcy Świętej: istnieją trzy osoby Boskie a jednocześnie całość tworzy Boga. Tak oto symbolem święta Świętego Patryka stała się zielona trzylistna koniczyna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517232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9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SYMBOLE IRLANDII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pl-PL" sz="2800" dirty="0" err="1"/>
              <a:t>Leprechaun</a:t>
            </a:r>
            <a:r>
              <a:rPr lang="pl-PL" sz="2800" dirty="0"/>
              <a:t> to osobnik płci męskiej, rodzaj – skrzat, narodowość – irlandzka. Legendarny strażnik skarbu ukrytego na końcu </a:t>
            </a:r>
            <a:r>
              <a:rPr lang="pl-PL" sz="2800" dirty="0" smtClean="0"/>
              <a:t>tęczy. Największa </a:t>
            </a:r>
            <a:r>
              <a:rPr lang="pl-PL" sz="2800" dirty="0"/>
              <a:t>aktywność </a:t>
            </a:r>
            <a:r>
              <a:rPr lang="pl-PL" sz="2800" dirty="0" err="1"/>
              <a:t>leprechaunów</a:t>
            </a:r>
            <a:r>
              <a:rPr lang="pl-PL" sz="2800" dirty="0"/>
              <a:t> jest w okolicy 17 marca. </a:t>
            </a:r>
            <a:r>
              <a:rPr lang="pl-PL" sz="2800" dirty="0" err="1"/>
              <a:t>Leprechaun</a:t>
            </a:r>
            <a:r>
              <a:rPr lang="pl-PL" sz="2800" dirty="0"/>
              <a:t> </a:t>
            </a:r>
            <a:r>
              <a:rPr lang="pl-PL" sz="2800" dirty="0" smtClean="0"/>
              <a:t>(</a:t>
            </a:r>
            <a:r>
              <a:rPr lang="pl-PL" sz="2800" dirty="0" err="1" smtClean="0"/>
              <a:t>wym</a:t>
            </a:r>
            <a:r>
              <a:rPr lang="pl-PL" sz="2800" dirty="0" smtClean="0"/>
              <a:t> się. </a:t>
            </a:r>
            <a:r>
              <a:rPr lang="pl-PL" sz="2800" dirty="0" err="1"/>
              <a:t>leprikon</a:t>
            </a:r>
            <a:r>
              <a:rPr lang="pl-PL" sz="2800" dirty="0"/>
              <a:t>) jest </a:t>
            </a:r>
            <a:r>
              <a:rPr lang="pl-PL" sz="2800" dirty="0" smtClean="0"/>
              <a:t>przez Irlandczyków wyobrażany </a:t>
            </a:r>
            <a:r>
              <a:rPr lang="pl-PL" sz="2800" dirty="0"/>
              <a:t>jako podstarzały karzeł ubrany na zielono. Kapelusz, kamizelka, krótkie spodenki, pończochy i buty ze srebrnymi sprzączkami.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89240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5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PAMIĄTKI Z IRLANDII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8580" indent="0" algn="just">
              <a:buNone/>
            </a:pPr>
            <a:r>
              <a:rPr lang="pl-PL" dirty="0"/>
              <a:t>Irlandia jest krajem o bardzo bogatej kulturze, mitologii i tradycji celtyckiej. Najlepszą pamiątką z tego </a:t>
            </a:r>
            <a:r>
              <a:rPr lang="pl-PL" dirty="0" smtClean="0"/>
              <a:t>uroczego </a:t>
            </a:r>
            <a:r>
              <a:rPr lang="pl-PL" dirty="0"/>
              <a:t>kraju </a:t>
            </a:r>
            <a:r>
              <a:rPr lang="pl-PL" dirty="0" smtClean="0"/>
              <a:t>są </a:t>
            </a:r>
            <a:r>
              <a:rPr lang="pl-PL" dirty="0"/>
              <a:t>artykuły stylizowane na tradycyjne rzemiosło, wszelkiego rodzaju produkty ludowe i symbole celtyckie. Największą popularnością wśród turystów cieszą się krzyże celtyckie a także charakterystyczne swetry z owczej wełny (</a:t>
            </a:r>
            <a:r>
              <a:rPr lang="pl-PL" dirty="0" err="1"/>
              <a:t>Arany</a:t>
            </a:r>
            <a:r>
              <a:rPr lang="pl-PL" dirty="0"/>
              <a:t>). </a:t>
            </a:r>
          </a:p>
          <a:p>
            <a:pPr marL="68580" indent="0" algn="just">
              <a:buNone/>
            </a:pPr>
            <a:r>
              <a:rPr lang="pl-PL" dirty="0" smtClean="0"/>
              <a:t>Dużym uznaniem </a:t>
            </a:r>
            <a:r>
              <a:rPr lang="pl-PL" dirty="0"/>
              <a:t>cieszą wszelkie gadżety z irlandzkim skrzatem – </a:t>
            </a:r>
            <a:r>
              <a:rPr lang="pl-PL" dirty="0" err="1"/>
              <a:t>Leprikonem</a:t>
            </a:r>
            <a:r>
              <a:rPr lang="pl-PL" dirty="0"/>
              <a:t>. Do najciekawszych należą wspaniałe maskotki, breloczki i koszulki. Kolejnym narodowym symbolem Irlandii jest czterolistna koniczyna, ciekawym pomysłem na prezent jest pluszowa wersja tej alegorii szczęścia oraz kraju Irlandii. Z bardziej wartościowych artykułów godnymi każdych pieniędzy są pochodzące z Waterford niezwykle kunsztowne wyroby z kryształu</a:t>
            </a:r>
            <a:r>
              <a:rPr lang="pl-PL" dirty="0" smtClean="0"/>
              <a:t>.</a:t>
            </a:r>
            <a:endParaRPr lang="pl-PL" dirty="0"/>
          </a:p>
          <a:p>
            <a:pPr marL="68580" indent="0" algn="just">
              <a:buNone/>
            </a:pPr>
            <a:r>
              <a:rPr lang="pl-PL" dirty="0" smtClean="0"/>
              <a:t>Ciekawym </a:t>
            </a:r>
            <a:r>
              <a:rPr lang="pl-PL" dirty="0"/>
              <a:t>pomysłem są wszelkiego rodzaju wyroby jubilerskie zawierające ornamenty i wzory celtyckie. Ponadto możemy pomyśleć nad tradycyjnymi artykułami garncarskimi, koronkarskimi, albumami o Irlandii i jej kulturze, książkami z mitologią celtycką, czy też wytworami plecionymi z wikliny.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61248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2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94C600"/>
                </a:solidFill>
              </a:rPr>
              <a:t>PAMIĄTKI Z IRLANDII</a:t>
            </a:r>
            <a:endParaRPr lang="pl-PL" dirty="0"/>
          </a:p>
        </p:txBody>
      </p:sp>
      <p:pic>
        <p:nvPicPr>
          <p:cNvPr id="16386" name="Picture 2" descr="C:\Users\erazmus\Desktop\PREZENTACJA IRLANDIA\83682233_1854224498041702_8773775620518707200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erazmus\Desktop\PREZENTACJA IRLANDIA\84047537_507225946588407_8111594832884924416_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25892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erazmus\Desktop\PREZENTACJA IRLANDIA\83047536_188521365560158_106199490376184627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28" y="188640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1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POŁOŻENIE GEOGRAFICZNE IRLANDII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just">
              <a:buNone/>
            </a:pPr>
            <a:r>
              <a:rPr lang="pl-PL" dirty="0" smtClean="0"/>
              <a:t>Irlandia </a:t>
            </a:r>
            <a:r>
              <a:rPr lang="pl-PL" dirty="0" smtClean="0"/>
              <a:t>- </a:t>
            </a:r>
            <a:r>
              <a:rPr lang="pl-PL" dirty="0" smtClean="0"/>
              <a:t>niewielkie państwo wyspiarskie położone w </a:t>
            </a:r>
            <a:r>
              <a:rPr lang="pl-PL" dirty="0"/>
              <a:t>Europie </a:t>
            </a:r>
            <a:r>
              <a:rPr lang="pl-PL" dirty="0" smtClean="0"/>
              <a:t>Północnej. Podzielone jest </a:t>
            </a:r>
            <a:r>
              <a:rPr lang="pl-PL" dirty="0"/>
              <a:t>na centralną nizinę i średniej wysokości góry na południu i północy. </a:t>
            </a:r>
            <a:r>
              <a:rPr lang="pl-PL" dirty="0" smtClean="0"/>
              <a:t>Irlandia ma łagodny klimat oceaniczny, którego ogromne </a:t>
            </a:r>
            <a:r>
              <a:rPr lang="pl-PL" dirty="0"/>
              <a:t>obszary zajmują torfowiska.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85184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4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94C600"/>
                </a:solidFill>
              </a:rPr>
              <a:t>PAMIĄTKI Z IRLANDII</a:t>
            </a:r>
            <a:endParaRPr lang="pl-PL" dirty="0"/>
          </a:p>
        </p:txBody>
      </p:sp>
      <p:pic>
        <p:nvPicPr>
          <p:cNvPr id="17410" name="Picture 2" descr="C:\Users\erazmus\Desktop\PREZENTACJA IRLANDIA\83909821_680884529116128_7740203015025459200_n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5088" r="5953" b="21073"/>
          <a:stretch/>
        </p:blipFill>
        <p:spPr bwMode="auto">
          <a:xfrm>
            <a:off x="755576" y="2204864"/>
            <a:ext cx="2396837" cy="22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erazmus\Desktop\PREZENTACJA IRLANDIA\84016782_185659335827422_5675143173869928448_n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" b="64077"/>
          <a:stretch/>
        </p:blipFill>
        <p:spPr bwMode="auto">
          <a:xfrm>
            <a:off x="1763688" y="3582678"/>
            <a:ext cx="4050000" cy="17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erazmus\Desktop\PREZENTACJA IRLANDIA\84356576_602367970599290_8963841203405586432_n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" b="53191"/>
          <a:stretch/>
        </p:blipFill>
        <p:spPr bwMode="auto">
          <a:xfrm>
            <a:off x="5044480" y="2312988"/>
            <a:ext cx="2589375" cy="16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erazmus\Desktop\PREZENTACJA IRLANDIA\84334899_3034374949929158_4989529336726945792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3" b="40188"/>
          <a:stretch/>
        </p:blipFill>
        <p:spPr bwMode="auto">
          <a:xfrm>
            <a:off x="4283968" y="4941168"/>
            <a:ext cx="3840000" cy="11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4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PAMIĄTKI Z IRLANDII</a:t>
            </a:r>
            <a:endParaRPr lang="pl-PL" b="1" dirty="0"/>
          </a:p>
        </p:txBody>
      </p:sp>
      <p:pic>
        <p:nvPicPr>
          <p:cNvPr id="10242" name="Picture 2" descr="C:\Users\erazmus\Desktop\Projekt Erasmus+ 2019\TKN24_2\84359879_281879902785601_4726548394703585280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3" y="2312988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razmus\Desktop\Projekt Erasmus+ 2019\TKN24_2\85028854_490502594981768_3096771772326871040_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42" y="2312988"/>
            <a:ext cx="2383840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MUZYKA IRLANDZKA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pl-PL" dirty="0"/>
              <a:t>Początki muzyki w Irlandii datowane są na około 2000 lat temu, kiedy na wyspie pojawili się Celtowie. Niewątpliwie znali muzykę Wschodu, z której wiele czerpali. </a:t>
            </a:r>
            <a:r>
              <a:rPr lang="pl-PL" dirty="0" smtClean="0"/>
              <a:t>Prawdopodobnie tradycyjna </a:t>
            </a:r>
            <a:r>
              <a:rPr lang="pl-PL" dirty="0"/>
              <a:t>harfa irlandzka swoje początki ma w instrumencie egipskim. Właśnie harfa była najbardziej popularnym instrumentem w dawnych czasach. Harfiści byli bardzo </a:t>
            </a:r>
            <a:r>
              <a:rPr lang="pl-PL" dirty="0" smtClean="0"/>
              <a:t>znaczącymi oraz szanowanymi ludźmi. Gościli oni </a:t>
            </a:r>
            <a:r>
              <a:rPr lang="pl-PL" dirty="0"/>
              <a:t>na dworach wodzów i innych znaczących osób tworząc dla </a:t>
            </a:r>
            <a:r>
              <a:rPr lang="pl-PL" dirty="0" smtClean="0"/>
              <a:t>nich </a:t>
            </a:r>
            <a:r>
              <a:rPr lang="pl-PL" dirty="0" err="1" smtClean="0"/>
              <a:t>przepiekną</a:t>
            </a:r>
            <a:r>
              <a:rPr lang="pl-PL" dirty="0" smtClean="0"/>
              <a:t> </a:t>
            </a:r>
            <a:r>
              <a:rPr lang="pl-PL" dirty="0"/>
              <a:t>muzykę. </a:t>
            </a:r>
            <a:r>
              <a:rPr lang="pl-PL" dirty="0" smtClean="0"/>
              <a:t>Koniec </a:t>
            </a:r>
            <a:r>
              <a:rPr lang="pl-PL" dirty="0"/>
              <a:t>dominacji harfy w </a:t>
            </a:r>
            <a:r>
              <a:rPr lang="pl-PL" dirty="0" smtClean="0"/>
              <a:t>irlandzkiej muzyce </a:t>
            </a:r>
            <a:r>
              <a:rPr lang="pl-PL" dirty="0"/>
              <a:t>nastąpił po 1607 roku i Odlocie </a:t>
            </a:r>
            <a:r>
              <a:rPr lang="pl-PL" dirty="0" err="1" smtClean="0"/>
              <a:t>Earlów</a:t>
            </a:r>
            <a:r>
              <a:rPr lang="pl-PL" dirty="0" smtClean="0"/>
              <a:t>. Wtedy też </a:t>
            </a:r>
            <a:r>
              <a:rPr lang="pl-PL" dirty="0"/>
              <a:t>zniknęli rodzimi patroni harfistów i pojawili się obcy najeźdźcy. Od tego czasu harfiści zostali zmuszeni do podróżowania po </a:t>
            </a:r>
            <a:r>
              <a:rPr lang="pl-PL" dirty="0" smtClean="0"/>
              <a:t>Zielonej Wyspie </a:t>
            </a:r>
            <a:r>
              <a:rPr lang="pl-PL" dirty="0"/>
              <a:t>i grania w różnych miejscach, tam gdzie ich </a:t>
            </a:r>
            <a:r>
              <a:rPr lang="pl-PL" dirty="0" smtClean="0"/>
              <a:t>chciano i chętnie słuchano. 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89240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2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MUZYKA IRLANDZKA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pl-PL" dirty="0"/>
              <a:t>Tradycyjnymi instrumentami irlandzkimi są skrzypce, flet irlandzki, </a:t>
            </a:r>
            <a:r>
              <a:rPr lang="pl-PL" dirty="0" err="1"/>
              <a:t>tin</a:t>
            </a:r>
            <a:r>
              <a:rPr lang="pl-PL" dirty="0"/>
              <a:t> </a:t>
            </a:r>
            <a:r>
              <a:rPr lang="pl-PL" dirty="0" err="1"/>
              <a:t>whistle</a:t>
            </a:r>
            <a:r>
              <a:rPr lang="pl-PL" dirty="0"/>
              <a:t> (flażolet), harfa celtycka, </a:t>
            </a:r>
            <a:r>
              <a:rPr lang="pl-PL" dirty="0" err="1"/>
              <a:t>uilleann</a:t>
            </a:r>
            <a:r>
              <a:rPr lang="pl-PL" dirty="0"/>
              <a:t> </a:t>
            </a:r>
            <a:r>
              <a:rPr lang="pl-PL" dirty="0" err="1"/>
              <a:t>pipes</a:t>
            </a:r>
            <a:r>
              <a:rPr lang="pl-PL" dirty="0"/>
              <a:t> (dudy irlandzkie) oraz </a:t>
            </a:r>
            <a:r>
              <a:rPr lang="pl-PL" dirty="0" err="1"/>
              <a:t>bodhrán</a:t>
            </a:r>
            <a:r>
              <a:rPr lang="pl-PL" dirty="0"/>
              <a:t>. Ostatnio do instrumentarium dołączyła gitara. Z instrumentami związanych jest wiele ciekawych wydarzeń. Na skrzypcach gra się w Irlandii od XVII wieku. Flet irlandzki jest zrobiony z drewna, znaną irlandzką melodią graną na flecie jest „</a:t>
            </a:r>
            <a:r>
              <a:rPr lang="pl-PL" dirty="0" err="1"/>
              <a:t>Danny</a:t>
            </a:r>
            <a:r>
              <a:rPr lang="pl-PL" dirty="0"/>
              <a:t> Boy”. Tin </a:t>
            </a:r>
            <a:r>
              <a:rPr lang="pl-PL" dirty="0" err="1"/>
              <a:t>whistle</a:t>
            </a:r>
            <a:r>
              <a:rPr lang="pl-PL" dirty="0"/>
              <a:t> jest prostym metalowym flecikiem zwanym też jako flażolet w Europie. Najstarsze znane jego występowanie datuje się na XII wiek. Tin </a:t>
            </a:r>
            <a:r>
              <a:rPr lang="pl-PL" dirty="0" err="1"/>
              <a:t>whistle</a:t>
            </a:r>
            <a:r>
              <a:rPr lang="pl-PL" dirty="0"/>
              <a:t> zwany też jest ‘</a:t>
            </a:r>
            <a:r>
              <a:rPr lang="pl-PL" dirty="0" err="1"/>
              <a:t>penney</a:t>
            </a:r>
            <a:r>
              <a:rPr lang="pl-PL" dirty="0"/>
              <a:t> </a:t>
            </a:r>
            <a:r>
              <a:rPr lang="pl-PL" dirty="0" err="1"/>
              <a:t>whistle</a:t>
            </a:r>
            <a:r>
              <a:rPr lang="pl-PL" dirty="0"/>
              <a:t>’ ponieważ w XVI wieku był on bardzo popularny wśród biedaków, żebraków i włóczęgów na ulicach </a:t>
            </a:r>
            <a:r>
              <a:rPr lang="pl-PL" dirty="0" smtClean="0"/>
              <a:t>miasta Dublin.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05264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IRLANDIA - CIEKAWOSTKI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W Irlandii obowiązuje ruch lewostronny. Dla kierowców przyzwyczajonych do ruchu prawostronnego, podróżowanie po irlandzkich drogach może być nie lada wyzwaniem. Trzeba pamiętać, że wjeżdżając na rondo skręcamy w lewo, a manewrem, który jest bardziej niebezpieczny jest skręt w prawo.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73216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5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IRLANDIA - CIEKAWOSTKI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17 </a:t>
            </a:r>
            <a:r>
              <a:rPr lang="pl-PL" dirty="0" smtClean="0"/>
              <a:t>marca Irlandczycy </a:t>
            </a:r>
            <a:r>
              <a:rPr lang="pl-PL" dirty="0"/>
              <a:t>obchodzą Dzień świętego </a:t>
            </a:r>
            <a:r>
              <a:rPr lang="pl-PL" dirty="0" smtClean="0"/>
              <a:t>Patryka. </a:t>
            </a:r>
            <a:r>
              <a:rPr lang="pl-PL" dirty="0"/>
              <a:t>Tego dnia odbywają się huczne imprezy i parady, znane budynki podświetlane są na zielono, na ulicach organizowane są pokazy tańca irlandzkiego. Dzień świętego Patryka jest największym świętem w Irlandii. To też dzień ustawowo wolny od pracy. Według tradycji kolorem tego święta jest zielony. Nawiązywać on ma do krajobrazów wyspy i do koniczyny </a:t>
            </a:r>
            <a:r>
              <a:rPr lang="pl-PL" dirty="0" err="1"/>
              <a:t>shamrock</a:t>
            </a:r>
            <a:r>
              <a:rPr lang="pl-PL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373216"/>
            <a:ext cx="31575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 smtClean="0"/>
              <a:t>Zespół Szkół Ponadpodstawowych nr 2 w Końskich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smtClean="0"/>
              <a:t>Autorzy prezentacji: </a:t>
            </a:r>
          </a:p>
          <a:p>
            <a:pPr marL="68580" indent="0">
              <a:buNone/>
            </a:pPr>
            <a:r>
              <a:rPr lang="pl-PL" dirty="0" smtClean="0"/>
              <a:t>uczestnicy projektu </a:t>
            </a:r>
            <a:r>
              <a:rPr lang="pl-PL" dirty="0" smtClean="0"/>
              <a:t>„Mobilny uczeń – dobry fachowiec na rynku pracy” kształcący </a:t>
            </a:r>
            <a:r>
              <a:rPr lang="pl-PL" dirty="0" smtClean="0"/>
              <a:t>się w zawodach fryzjer i mechanik pojazdów samochodowych oraz osoby </a:t>
            </a:r>
            <a:r>
              <a:rPr lang="pl-PL" dirty="0" smtClean="0"/>
              <a:t>towarzyszące: Katarzyna Rybińska – koordynator projektu i Iwona Mańko – Sękowska – nauczyciel jęz. angielskiego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73216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390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DZIĘKUJEMY ZA UWAGĘ!</a:t>
            </a:r>
            <a:endParaRPr lang="pl-PL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73216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73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rgbClr val="94C600"/>
                </a:solidFill>
              </a:rPr>
              <a:t>POŁOŻENIE GEOGRAFICZNE IRLANDII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pl-PL" dirty="0"/>
              <a:t>Irlandia </a:t>
            </a:r>
            <a:r>
              <a:rPr lang="pl-PL" dirty="0" smtClean="0"/>
              <a:t>to </a:t>
            </a:r>
            <a:r>
              <a:rPr lang="pl-PL" dirty="0"/>
              <a:t>kraj </a:t>
            </a:r>
            <a:r>
              <a:rPr lang="pl-PL" dirty="0" smtClean="0"/>
              <a:t>niebiesko - </a:t>
            </a:r>
            <a:r>
              <a:rPr lang="pl-PL" dirty="0" smtClean="0"/>
              <a:t>szarego nieba</a:t>
            </a:r>
            <a:r>
              <a:rPr lang="pl-PL" dirty="0" smtClean="0"/>
              <a:t> i </a:t>
            </a:r>
            <a:r>
              <a:rPr lang="pl-PL" dirty="0"/>
              <a:t>szmaragdowych łąk. </a:t>
            </a:r>
            <a:r>
              <a:rPr lang="pl-PL" dirty="0" smtClean="0"/>
              <a:t>Jest to </a:t>
            </a:r>
            <a:r>
              <a:rPr lang="pl-PL" dirty="0"/>
              <a:t>kraina skalistych </a:t>
            </a:r>
            <a:r>
              <a:rPr lang="pl-PL" dirty="0" smtClean="0"/>
              <a:t>i stromych urwisk</a:t>
            </a:r>
            <a:r>
              <a:rPr lang="pl-PL" dirty="0"/>
              <a:t>, wysp, gór, jezior, torfowisk </a:t>
            </a:r>
            <a:r>
              <a:rPr lang="pl-PL" dirty="0" smtClean="0"/>
              <a:t>oraz </a:t>
            </a:r>
            <a:r>
              <a:rPr lang="pl-PL" dirty="0"/>
              <a:t>nowoczesnych </a:t>
            </a:r>
            <a:r>
              <a:rPr lang="pl-PL" dirty="0" smtClean="0"/>
              <a:t>miast. </a:t>
            </a:r>
            <a:endParaRPr lang="pl-PL" dirty="0"/>
          </a:p>
        </p:txBody>
      </p:sp>
      <p:pic>
        <p:nvPicPr>
          <p:cNvPr id="4098" name="Picture 2" descr="C:\Users\erazmus\Desktop\PREZENTACJA IRLANDIA\83848704_565634113988444_3560036733103898624_n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POŁOŻENIE GEOGRAFICZNE IRLANDII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pl-PL" dirty="0" smtClean="0"/>
              <a:t>Republika </a:t>
            </a:r>
            <a:r>
              <a:rPr lang="pl-PL" dirty="0"/>
              <a:t>Irlandii zajmuje niemal całą wyspę </a:t>
            </a:r>
            <a:r>
              <a:rPr lang="pl-PL" dirty="0" smtClean="0"/>
              <a:t>Irlandia. Znana jest również </a:t>
            </a:r>
            <a:r>
              <a:rPr lang="pl-PL" dirty="0"/>
              <a:t>pod nazwą </a:t>
            </a:r>
            <a:r>
              <a:rPr lang="pl-PL" dirty="0" smtClean="0"/>
              <a:t>„</a:t>
            </a:r>
            <a:r>
              <a:rPr lang="pl-PL" dirty="0" err="1" smtClean="0"/>
              <a:t>Eire</a:t>
            </a:r>
            <a:r>
              <a:rPr lang="pl-PL" dirty="0" smtClean="0"/>
              <a:t>” lub „Zielona Wyspa”. </a:t>
            </a:r>
            <a:r>
              <a:rPr lang="pl-PL" dirty="0"/>
              <a:t>Ta nazwa pochodzi właśnie od unikalnego koloru pól i łąk, które swoją świeżość i </a:t>
            </a:r>
            <a:r>
              <a:rPr lang="pl-PL" dirty="0" smtClean="0"/>
              <a:t>piękną, soczystą </a:t>
            </a:r>
            <a:r>
              <a:rPr lang="pl-PL" dirty="0"/>
              <a:t>zieleń zawdzięczają ciepłym deszczom znad Oceanu Atlantyckiego.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17232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6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/>
              <a:t>IRLANDZKIE KRAJOBRAZY</a:t>
            </a:r>
            <a:endParaRPr lang="pl-PL" b="1" dirty="0"/>
          </a:p>
        </p:txBody>
      </p:sp>
      <p:pic>
        <p:nvPicPr>
          <p:cNvPr id="5122" name="Picture 2" descr="C:\Users\erazmus\Desktop\PREZENTACJA IRLANDIA\84313204_609804636236985_7272380372392869888_n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razmus\Desktop\PREZENTACJA IRLANDIA\84344719_787840878369273_927576325911216128_n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45224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4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IRLANDZKIE KRAJOBRAZY</a:t>
            </a:r>
          </a:p>
        </p:txBody>
      </p:sp>
      <p:pic>
        <p:nvPicPr>
          <p:cNvPr id="8194" name="Picture 2" descr="C:\Users\erazmus\Desktop\PREZENTACJA IRLANDIA\84065727_871443676647498_7801077102635122688_n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razmus\Desktop\PREZENTACJA IRLANDIA\117279556_576655353015951_3764176439995248696_n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17232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5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IRLANDZKIE KRAJOBRAZY</a:t>
            </a:r>
          </a:p>
        </p:txBody>
      </p:sp>
      <p:pic>
        <p:nvPicPr>
          <p:cNvPr id="6146" name="Picture 2" descr="C:\Users\erazmus\Desktop\PREZENTACJA IRLANDIA\84345297_479551952947362_1529553285646647296_n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razmus\Desktop\PREZENTACJA IRLANDIA\117312236_295954811639107_727129194221465003_n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17232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8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359</TotalTime>
  <Words>1585</Words>
  <Application>Microsoft Office PowerPoint</Application>
  <PresentationFormat>Pokaz na ekranie (4:3)</PresentationFormat>
  <Paragraphs>72</Paragraphs>
  <Slides>47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8" baseType="lpstr">
      <vt:lpstr>Austin</vt:lpstr>
      <vt:lpstr>MAŁY PRZEWODNIK PO IRLANDII</vt:lpstr>
      <vt:lpstr>POŁOŻENIE GEOGRAFICZNE IRLANDII</vt:lpstr>
      <vt:lpstr>POŁOŻENIE GEOGRAFICZNE IRLANDII</vt:lpstr>
      <vt:lpstr>POŁOŻENIE GEOGRAFICZNE IRLANDII</vt:lpstr>
      <vt:lpstr>POŁOŻENIE GEOGRAFICZNE IRLANDII</vt:lpstr>
      <vt:lpstr>POŁOŻENIE GEOGRAFICZNE IRLANDII</vt:lpstr>
      <vt:lpstr>IRLANDZKIE KRAJOBRAZY</vt:lpstr>
      <vt:lpstr>IRLANDZKIE KRAJOBRAZY</vt:lpstr>
      <vt:lpstr>IRLANDZKIE KRAJOBRAZY</vt:lpstr>
      <vt:lpstr>IRLANDZKIE KRAJOBRAZY </vt:lpstr>
      <vt:lpstr> CORK – MIASTO W KTÓRYM UCZESTNICY PROJEKTU ZREALIZOWALI STAŻE ZAWODOWE</vt:lpstr>
      <vt:lpstr>CORK</vt:lpstr>
      <vt:lpstr>CORK</vt:lpstr>
      <vt:lpstr>CORK</vt:lpstr>
      <vt:lpstr>CORK</vt:lpstr>
      <vt:lpstr>CORK</vt:lpstr>
      <vt:lpstr>CORK</vt:lpstr>
      <vt:lpstr>COBH – MIEJSCE REALIZACJI PROGRAMU KULTUROWEGO</vt:lpstr>
      <vt:lpstr>HISTORIA IRLANDII</vt:lpstr>
      <vt:lpstr>ZABYTKI HISTORYCZNE IRLANDII</vt:lpstr>
      <vt:lpstr>ZABYTKI HISTORYCZNE IRLANDII</vt:lpstr>
      <vt:lpstr>ZABYTKI HISTORYCZNE IRLANDII</vt:lpstr>
      <vt:lpstr>ZABYTKI HISTORYCZNE IRLANDII</vt:lpstr>
      <vt:lpstr>SALONY FRYZJERSKIE  W IRLANDII</vt:lpstr>
      <vt:lpstr>SALONY FRYZJERSKIE  W IRLANDII</vt:lpstr>
      <vt:lpstr>ZAKŁADY MECHANIKI POJAZDOWEJ W IRLANDII</vt:lpstr>
      <vt:lpstr>ZAKŁADY MECHANIKI POJAZDOWEJ W IRLANDII</vt:lpstr>
      <vt:lpstr>KUCHNIA IRLANDZKA</vt:lpstr>
      <vt:lpstr>PRZYKŁADOWE MIEJSCE SPOŻYWANIA POSIŁKÓW W DOMU IRLANDZKIM</vt:lpstr>
      <vt:lpstr>PRODUKTY WYKORZYSTYWANE W KUCHNII IRLANDZKIEJ</vt:lpstr>
      <vt:lpstr>PRODUKTY WYKORZYSTYWANE W KUCHNII IRLANDZKIEJ</vt:lpstr>
      <vt:lpstr>PRZYKŁADOWE ŚNIADANIE IRLANDZKIE </vt:lpstr>
      <vt:lpstr>ŚNIADANIE IRLANDZKIE </vt:lpstr>
      <vt:lpstr>SYMBOLE IRLANDII </vt:lpstr>
      <vt:lpstr>SYMBOLE IRLANDII</vt:lpstr>
      <vt:lpstr>SYMBOLE IRLANDII</vt:lpstr>
      <vt:lpstr>SYMBOLE IRLANDII</vt:lpstr>
      <vt:lpstr>PAMIĄTKI Z IRLANDII</vt:lpstr>
      <vt:lpstr>PAMIĄTKI Z IRLANDII</vt:lpstr>
      <vt:lpstr>PAMIĄTKI Z IRLANDII</vt:lpstr>
      <vt:lpstr>PAMIĄTKI Z IRLANDII</vt:lpstr>
      <vt:lpstr>MUZYKA IRLANDZKA</vt:lpstr>
      <vt:lpstr>MUZYKA IRLANDZKA</vt:lpstr>
      <vt:lpstr>IRLANDIA - CIEKAWOSTKI</vt:lpstr>
      <vt:lpstr>IRLANDIA - CIEKAWOSTKI</vt:lpstr>
      <vt:lpstr>Zespół Szkół Ponadpodstawowych nr 2 w Końskich</vt:lpstr>
      <vt:lpstr>DZIĘKUJEMY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MAŁY PRZEWODNIK PO IRLANDII</dc:title>
  <dc:creator>erazmus</dc:creator>
  <cp:lastModifiedBy>erazmus</cp:lastModifiedBy>
  <cp:revision>29</cp:revision>
  <dcterms:created xsi:type="dcterms:W3CDTF">2020-08-20T16:38:16Z</dcterms:created>
  <dcterms:modified xsi:type="dcterms:W3CDTF">2020-08-24T09:18:14Z</dcterms:modified>
</cp:coreProperties>
</file>